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d251311b49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6c8714549e4ff9"/>
  </p:sldMasterIdLst>
  <p:sldIdLst>
    <p:sldId xmlns:r="http://schemas.openxmlformats.org/officeDocument/2006/relationships" id="256" r:id="R2f7a6b384f574d14"/>
    <p:sldId xmlns:r="http://schemas.openxmlformats.org/officeDocument/2006/relationships" id="257" r:id="R6a53ea9c87d74906"/>
    <p:sldId xmlns:r="http://schemas.openxmlformats.org/officeDocument/2006/relationships" id="258" r:id="R04cfd3c3e2d147ba"/>
    <p:sldId xmlns:r="http://schemas.openxmlformats.org/officeDocument/2006/relationships" id="259" r:id="R75cc4768a8e245bb"/>
    <p:sldId xmlns:r="http://schemas.openxmlformats.org/officeDocument/2006/relationships" id="260" r:id="Rf1baa16ec7244f76"/>
    <p:sldId xmlns:r="http://schemas.openxmlformats.org/officeDocument/2006/relationships" id="261" r:id="R33c9d1a8ca2843af"/>
    <p:sldId xmlns:r="http://schemas.openxmlformats.org/officeDocument/2006/relationships" id="262" r:id="Rd74437f94bd6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c8714549e4ff9" /><Relationship Type="http://schemas.openxmlformats.org/officeDocument/2006/relationships/slide" Target="/ppt/slides/slide1.xml" Id="R2f7a6b384f574d14" /><Relationship Type="http://schemas.openxmlformats.org/officeDocument/2006/relationships/slide" Target="/ppt/slides/slide2.xml" Id="R6a53ea9c87d74906" /><Relationship Type="http://schemas.openxmlformats.org/officeDocument/2006/relationships/slide" Target="/ppt/slides/slide3.xml" Id="R04cfd3c3e2d147ba" /><Relationship Type="http://schemas.openxmlformats.org/officeDocument/2006/relationships/slide" Target="/ppt/slides/slide4.xml" Id="R75cc4768a8e245bb" /><Relationship Type="http://schemas.openxmlformats.org/officeDocument/2006/relationships/slide" Target="/ppt/slides/slide5.xml" Id="Rf1baa16ec7244f76" /><Relationship Type="http://schemas.openxmlformats.org/officeDocument/2006/relationships/slide" Target="/ppt/slides/slide6.xml" Id="R33c9d1a8ca2843af" /><Relationship Type="http://schemas.openxmlformats.org/officeDocument/2006/relationships/slide" Target="/ppt/slides/slide7.xml" Id="Rd74437f94bd6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b01eed721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423d66978469d" /><Relationship Type="http://schemas.openxmlformats.org/officeDocument/2006/relationships/theme" Target="/ppt/slideMasters/theme/theme1.xml" Id="Rcbe8347530a943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423d6697846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5c03389b944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d5adfb3da4c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ae17ce6a4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70867bc97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ed4b75f614a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ea711e1bd48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ffdf43b8941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BVIN UTVIKLING OG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BVIN UTVIKLING OG EIENDOMSSERVICE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−534 124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524 419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19 831 022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19 915 307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Blomsterbakken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1487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