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0388d9e3ef44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2c293dfb241e6"/>
  </p:sldMasterIdLst>
  <p:sldIdLst>
    <p:sldId xmlns:r="http://schemas.openxmlformats.org/officeDocument/2006/relationships" id="256" r:id="R3fedca841d6b4c06"/>
    <p:sldId xmlns:r="http://schemas.openxmlformats.org/officeDocument/2006/relationships" id="257" r:id="R0a896e2d9077405b"/>
    <p:sldId xmlns:r="http://schemas.openxmlformats.org/officeDocument/2006/relationships" id="258" r:id="R79965b94ad1a49be"/>
    <p:sldId xmlns:r="http://schemas.openxmlformats.org/officeDocument/2006/relationships" id="259" r:id="Re4351d990b694d6f"/>
    <p:sldId xmlns:r="http://schemas.openxmlformats.org/officeDocument/2006/relationships" id="260" r:id="Rfde9f6a66e31477e"/>
    <p:sldId xmlns:r="http://schemas.openxmlformats.org/officeDocument/2006/relationships" id="261" r:id="R397c60f800864b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2c293dfb241e6" /><Relationship Type="http://schemas.openxmlformats.org/officeDocument/2006/relationships/slide" Target="/ppt/slides/slide1.xml" Id="R3fedca841d6b4c06" /><Relationship Type="http://schemas.openxmlformats.org/officeDocument/2006/relationships/slide" Target="/ppt/slides/slide2.xml" Id="R0a896e2d9077405b" /><Relationship Type="http://schemas.openxmlformats.org/officeDocument/2006/relationships/slide" Target="/ppt/slides/slide3.xml" Id="R79965b94ad1a49be" /><Relationship Type="http://schemas.openxmlformats.org/officeDocument/2006/relationships/slide" Target="/ppt/slides/slide4.xml" Id="Re4351d990b694d6f" /><Relationship Type="http://schemas.openxmlformats.org/officeDocument/2006/relationships/slide" Target="/ppt/slides/slide5.xml" Id="Rfde9f6a66e31477e" /><Relationship Type="http://schemas.openxmlformats.org/officeDocument/2006/relationships/slide" Target="/ppt/slides/slide6.xml" Id="R397c60f800864b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03d194fdc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6d898bce4d0f" /><Relationship Type="http://schemas.openxmlformats.org/officeDocument/2006/relationships/theme" Target="/ppt/slideMasters/theme/theme1.xml" Id="R02c5bd319dd045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86d898bce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c9b0847994a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299587d9e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a100ab6454e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68fc7452b4f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d9098e86c41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c2e2693a2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NWT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NWT MEDIA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NYA WERMLANDSTIDNINGENS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Advokatfirmaet Thommessen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990 761 736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