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85e50eb3142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5d08e738b741af"/>
  </p:sldMasterIdLst>
  <p:sldIdLst>
    <p:sldId xmlns:r="http://schemas.openxmlformats.org/officeDocument/2006/relationships" id="256" r:id="R634999aae16343c4"/>
    <p:sldId xmlns:r="http://schemas.openxmlformats.org/officeDocument/2006/relationships" id="257" r:id="R8771ac4acc2c4461"/>
    <p:sldId xmlns:r="http://schemas.openxmlformats.org/officeDocument/2006/relationships" id="258" r:id="R2f5fc9381c944c44"/>
    <p:sldId xmlns:r="http://schemas.openxmlformats.org/officeDocument/2006/relationships" id="259" r:id="Rbd92a0afaa254933"/>
    <p:sldId xmlns:r="http://schemas.openxmlformats.org/officeDocument/2006/relationships" id="260" r:id="Rb2d14e8f65b1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d08e738b741af" /><Relationship Type="http://schemas.openxmlformats.org/officeDocument/2006/relationships/slide" Target="/ppt/slides/slide1.xml" Id="R634999aae16343c4" /><Relationship Type="http://schemas.openxmlformats.org/officeDocument/2006/relationships/slide" Target="/ppt/slides/slide2.xml" Id="R8771ac4acc2c4461" /><Relationship Type="http://schemas.openxmlformats.org/officeDocument/2006/relationships/slide" Target="/ppt/slides/slide3.xml" Id="R2f5fc9381c944c44" /><Relationship Type="http://schemas.openxmlformats.org/officeDocument/2006/relationships/slide" Target="/ppt/slides/slide4.xml" Id="Rbd92a0afaa254933" /><Relationship Type="http://schemas.openxmlformats.org/officeDocument/2006/relationships/slide" Target="/ppt/slides/slide5.xml" Id="Rb2d14e8f65b1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cf6de3fd5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1c672d18f443e" /><Relationship Type="http://schemas.openxmlformats.org/officeDocument/2006/relationships/theme" Target="/ppt/slideMasters/theme/theme1.xml" Id="R7e7167f5947847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1c672d18f44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a29cf651347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7e1c1240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8a75b575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d2ca193d7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6ee13fc3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SEDAL KRAFTVERK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SEDAL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SEDAL KRAFTVERK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SEDAL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SEDAL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SEDAL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990 761 671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SEDAL KRAFTVERK AS</a:t>
            </a:r>
          </a:p>
        </p:txBody>
      </p:sp>
    </p:spTree>
  </p:cSld>
  <p:clrMapOvr>
    <a:masterClrMapping xmlns:a="http://schemas.openxmlformats.org/drawingml/2006/main"/>
  </p:clrMapOvr>
</p:sld>
</file>