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e75ea21ac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99f090090422b"/>
  </p:sldMasterIdLst>
  <p:sldIdLst>
    <p:sldId xmlns:r="http://schemas.openxmlformats.org/officeDocument/2006/relationships" id="256" r:id="Re32eb4cc763045a0"/>
    <p:sldId xmlns:r="http://schemas.openxmlformats.org/officeDocument/2006/relationships" id="257" r:id="R93babd1f55dc438f"/>
    <p:sldId xmlns:r="http://schemas.openxmlformats.org/officeDocument/2006/relationships" id="258" r:id="R72961b144f2141a5"/>
    <p:sldId xmlns:r="http://schemas.openxmlformats.org/officeDocument/2006/relationships" id="259" r:id="Rd9189a6fa16c44b0"/>
    <p:sldId xmlns:r="http://schemas.openxmlformats.org/officeDocument/2006/relationships" id="260" r:id="Rd1d8b5081a57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99f090090422b" /><Relationship Type="http://schemas.openxmlformats.org/officeDocument/2006/relationships/slide" Target="/ppt/slides/slide1.xml" Id="Re32eb4cc763045a0" /><Relationship Type="http://schemas.openxmlformats.org/officeDocument/2006/relationships/slide" Target="/ppt/slides/slide2.xml" Id="R93babd1f55dc438f" /><Relationship Type="http://schemas.openxmlformats.org/officeDocument/2006/relationships/slide" Target="/ppt/slides/slide3.xml" Id="R72961b144f2141a5" /><Relationship Type="http://schemas.openxmlformats.org/officeDocument/2006/relationships/slide" Target="/ppt/slides/slide4.xml" Id="Rd9189a6fa16c44b0" /><Relationship Type="http://schemas.openxmlformats.org/officeDocument/2006/relationships/slide" Target="/ppt/slides/slide5.xml" Id="Rd1d8b5081a57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755a5e23e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103e231034db8" /><Relationship Type="http://schemas.openxmlformats.org/officeDocument/2006/relationships/theme" Target="/ppt/slideMasters/theme/theme1.xml" Id="R11a906000e77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103e23103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94e15d9cb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c8f566394f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574671fe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a152e32ae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acddc510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XD.NO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XD.NO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990 760 071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XD.NO AS</a:t>
            </a:r>
          </a:p>
        </p:txBody>
      </p:sp>
    </p:spTree>
  </p:cSld>
  <p:clrMapOvr>
    <a:masterClrMapping xmlns:a="http://schemas.openxmlformats.org/drawingml/2006/main"/>
  </p:clrMapOvr>
</p:sld>
</file>