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3b94a31a474a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1ac668a49d8422d"/>
  </p:sldMasterIdLst>
  <p:sldIdLst>
    <p:sldId xmlns:r="http://schemas.openxmlformats.org/officeDocument/2006/relationships" id="256" r:id="R3a08cc372a2d41c4"/>
    <p:sldId xmlns:r="http://schemas.openxmlformats.org/officeDocument/2006/relationships" id="257" r:id="Rd2d14b3cd5244804"/>
    <p:sldId xmlns:r="http://schemas.openxmlformats.org/officeDocument/2006/relationships" id="258" r:id="R8961ea177be54cea"/>
    <p:sldId xmlns:r="http://schemas.openxmlformats.org/officeDocument/2006/relationships" id="259" r:id="R380d7c95b27c4543"/>
    <p:sldId xmlns:r="http://schemas.openxmlformats.org/officeDocument/2006/relationships" id="260" r:id="R621b60ceae8b4e03"/>
    <p:sldId xmlns:r="http://schemas.openxmlformats.org/officeDocument/2006/relationships" id="261" r:id="R0951bf2a09e246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ac668a49d8422d" /><Relationship Type="http://schemas.openxmlformats.org/officeDocument/2006/relationships/slide" Target="/ppt/slides/slide1.xml" Id="R3a08cc372a2d41c4" /><Relationship Type="http://schemas.openxmlformats.org/officeDocument/2006/relationships/slide" Target="/ppt/slides/slide2.xml" Id="Rd2d14b3cd5244804" /><Relationship Type="http://schemas.openxmlformats.org/officeDocument/2006/relationships/slide" Target="/ppt/slides/slide3.xml" Id="R8961ea177be54cea" /><Relationship Type="http://schemas.openxmlformats.org/officeDocument/2006/relationships/slide" Target="/ppt/slides/slide4.xml" Id="R380d7c95b27c4543" /><Relationship Type="http://schemas.openxmlformats.org/officeDocument/2006/relationships/slide" Target="/ppt/slides/slide5.xml" Id="R621b60ceae8b4e03" /><Relationship Type="http://schemas.openxmlformats.org/officeDocument/2006/relationships/slide" Target="/ppt/slides/slide6.xml" Id="R0951bf2a09e246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63bb1be4c64c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a8a3717cd94783" /><Relationship Type="http://schemas.openxmlformats.org/officeDocument/2006/relationships/theme" Target="/ppt/slideMasters/theme/theme1.xml" Id="R228f9b8beb1f494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a8a3717cd947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af65ecba9844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34d46505e349b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cc485d31ce4d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1534c760f444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c7280c0af347a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f7155dc48445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ENERGITEKNIKK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ENERGITEKNIKK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ENERGITEKNIKK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ENERGITEKNIKK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ENERGITEKNIKK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ENERGITEKNIKK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180 814 562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−3 249 417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−3 180 751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8 127 358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50 438 188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ENERGITEKNIKK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990 759 758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ENERGITEKNIKK AS</a:t>
            </a:r>
          </a:p>
        </p:txBody>
      </p:sp>
    </p:spTree>
  </p:cSld>
  <p:clrMapOvr>
    <a:masterClrMapping xmlns:a="http://schemas.openxmlformats.org/drawingml/2006/main"/>
  </p:clrMapOvr>
</p:sld>
</file>