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24c5dc84d445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0db050ce804291"/>
  </p:sldMasterIdLst>
  <p:sldIdLst>
    <p:sldId xmlns:r="http://schemas.openxmlformats.org/officeDocument/2006/relationships" id="256" r:id="R9b2098cbcd5945ae"/>
    <p:sldId xmlns:r="http://schemas.openxmlformats.org/officeDocument/2006/relationships" id="257" r:id="Reff6e81493374558"/>
    <p:sldId xmlns:r="http://schemas.openxmlformats.org/officeDocument/2006/relationships" id="258" r:id="Rbf6d17387bfa42e2"/>
    <p:sldId xmlns:r="http://schemas.openxmlformats.org/officeDocument/2006/relationships" id="259" r:id="R07d046bebd8243df"/>
    <p:sldId xmlns:r="http://schemas.openxmlformats.org/officeDocument/2006/relationships" id="260" r:id="R4920ec724a804fcd"/>
    <p:sldId xmlns:r="http://schemas.openxmlformats.org/officeDocument/2006/relationships" id="261" r:id="R959ff22da2734b21"/>
    <p:sldId xmlns:r="http://schemas.openxmlformats.org/officeDocument/2006/relationships" id="262" r:id="R426f7db908754a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0db050ce804291" /><Relationship Type="http://schemas.openxmlformats.org/officeDocument/2006/relationships/slide" Target="/ppt/slides/slide1.xml" Id="R9b2098cbcd5945ae" /><Relationship Type="http://schemas.openxmlformats.org/officeDocument/2006/relationships/slide" Target="/ppt/slides/slide2.xml" Id="Reff6e81493374558" /><Relationship Type="http://schemas.openxmlformats.org/officeDocument/2006/relationships/slide" Target="/ppt/slides/slide3.xml" Id="Rbf6d17387bfa42e2" /><Relationship Type="http://schemas.openxmlformats.org/officeDocument/2006/relationships/slide" Target="/ppt/slides/slide4.xml" Id="R07d046bebd8243df" /><Relationship Type="http://schemas.openxmlformats.org/officeDocument/2006/relationships/slide" Target="/ppt/slides/slide5.xml" Id="R4920ec724a804fcd" /><Relationship Type="http://schemas.openxmlformats.org/officeDocument/2006/relationships/slide" Target="/ppt/slides/slide6.xml" Id="R959ff22da2734b21" /><Relationship Type="http://schemas.openxmlformats.org/officeDocument/2006/relationships/slide" Target="/ppt/slides/slide7.xml" Id="R426f7db908754a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5a9ebfc7942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60fd1a82740fa" /><Relationship Type="http://schemas.openxmlformats.org/officeDocument/2006/relationships/theme" Target="/ppt/slideMasters/theme/theme1.xml" Id="R35663813dbbc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960fd1a827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62135b1104b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51b9b485342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5507d5afb45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f6542c023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29ce2bf154f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94b00335847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3518fbc66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ULEFOS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ULEFOS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ULEFOS GROUP AS ble etablert [år] og holder til i Ulefoss.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ULEFOS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ULEFOS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ULEFOS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913 001 000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5 175 000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273 700 000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525 455 000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ULEFOS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ULEFOS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Jernværksvegen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3830 Ulefoss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990 759 529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ULEFOS GROUP AS</a:t>
            </a:r>
          </a:p>
        </p:txBody>
      </p:sp>
    </p:spTree>
  </p:cSld>
  <p:clrMapOvr>
    <a:masterClrMapping xmlns:a="http://schemas.openxmlformats.org/drawingml/2006/main"/>
  </p:clrMapOvr>
</p:sld>
</file>