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217d537cf44c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2daab32ac346f2"/>
  </p:sldMasterIdLst>
  <p:sldIdLst>
    <p:sldId xmlns:r="http://schemas.openxmlformats.org/officeDocument/2006/relationships" id="256" r:id="R55d75c6610cb460a"/>
    <p:sldId xmlns:r="http://schemas.openxmlformats.org/officeDocument/2006/relationships" id="257" r:id="R162077acbca04c8f"/>
    <p:sldId xmlns:r="http://schemas.openxmlformats.org/officeDocument/2006/relationships" id="258" r:id="R2e1b68ca3d964ad5"/>
    <p:sldId xmlns:r="http://schemas.openxmlformats.org/officeDocument/2006/relationships" id="259" r:id="R4f751d48d3124714"/>
    <p:sldId xmlns:r="http://schemas.openxmlformats.org/officeDocument/2006/relationships" id="260" r:id="R9b5b3127250d4625"/>
    <p:sldId xmlns:r="http://schemas.openxmlformats.org/officeDocument/2006/relationships" id="261" r:id="R6200677f010645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daab32ac346f2" /><Relationship Type="http://schemas.openxmlformats.org/officeDocument/2006/relationships/slide" Target="/ppt/slides/slide1.xml" Id="R55d75c6610cb460a" /><Relationship Type="http://schemas.openxmlformats.org/officeDocument/2006/relationships/slide" Target="/ppt/slides/slide2.xml" Id="R162077acbca04c8f" /><Relationship Type="http://schemas.openxmlformats.org/officeDocument/2006/relationships/slide" Target="/ppt/slides/slide3.xml" Id="R2e1b68ca3d964ad5" /><Relationship Type="http://schemas.openxmlformats.org/officeDocument/2006/relationships/slide" Target="/ppt/slides/slide4.xml" Id="R4f751d48d3124714" /><Relationship Type="http://schemas.openxmlformats.org/officeDocument/2006/relationships/slide" Target="/ppt/slides/slide5.xml" Id="R9b5b3127250d4625" /><Relationship Type="http://schemas.openxmlformats.org/officeDocument/2006/relationships/slide" Target="/ppt/slides/slide6.xml" Id="R6200677f010645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129987dbd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e6e44bfa84a03" /><Relationship Type="http://schemas.openxmlformats.org/officeDocument/2006/relationships/theme" Target="/ppt/slideMasters/theme/theme1.xml" Id="R277828ec865348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ae6e44bfa8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dbe7155d842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fcbc25eba4c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817d9415b46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9ffc5665d4a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3da17ede8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75744892743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HENT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SENTIA ASA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90 17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990 749 655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 AS</a:t>
            </a:r>
          </a:p>
        </p:txBody>
      </p:sp>
    </p:spTree>
  </p:cSld>
  <p:clrMapOvr>
    <a:masterClrMapping xmlns:a="http://schemas.openxmlformats.org/drawingml/2006/main"/>
  </p:clrMapOvr>
</p:sld>
</file>