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56ad7409b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8616bee864238"/>
  </p:sldMasterIdLst>
  <p:sldIdLst>
    <p:sldId xmlns:r="http://schemas.openxmlformats.org/officeDocument/2006/relationships" id="256" r:id="Rb6c1370a97424efa"/>
    <p:sldId xmlns:r="http://schemas.openxmlformats.org/officeDocument/2006/relationships" id="257" r:id="R3247195ffe594250"/>
    <p:sldId xmlns:r="http://schemas.openxmlformats.org/officeDocument/2006/relationships" id="258" r:id="R3592523ea74148f3"/>
    <p:sldId xmlns:r="http://schemas.openxmlformats.org/officeDocument/2006/relationships" id="259" r:id="R71f91af43a6b49d5"/>
    <p:sldId xmlns:r="http://schemas.openxmlformats.org/officeDocument/2006/relationships" id="260" r:id="R54443eba4c214df3"/>
    <p:sldId xmlns:r="http://schemas.openxmlformats.org/officeDocument/2006/relationships" id="261" r:id="Rd240cadb55734610"/>
    <p:sldId xmlns:r="http://schemas.openxmlformats.org/officeDocument/2006/relationships" id="262" r:id="R9bbbac7aa6f5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8616bee864238" /><Relationship Type="http://schemas.openxmlformats.org/officeDocument/2006/relationships/slide" Target="/ppt/slides/slide1.xml" Id="Rb6c1370a97424efa" /><Relationship Type="http://schemas.openxmlformats.org/officeDocument/2006/relationships/slide" Target="/ppt/slides/slide2.xml" Id="R3247195ffe594250" /><Relationship Type="http://schemas.openxmlformats.org/officeDocument/2006/relationships/slide" Target="/ppt/slides/slide3.xml" Id="R3592523ea74148f3" /><Relationship Type="http://schemas.openxmlformats.org/officeDocument/2006/relationships/slide" Target="/ppt/slides/slide4.xml" Id="R71f91af43a6b49d5" /><Relationship Type="http://schemas.openxmlformats.org/officeDocument/2006/relationships/slide" Target="/ppt/slides/slide5.xml" Id="R54443eba4c214df3" /><Relationship Type="http://schemas.openxmlformats.org/officeDocument/2006/relationships/slide" Target="/ppt/slides/slide6.xml" Id="Rd240cadb55734610" /><Relationship Type="http://schemas.openxmlformats.org/officeDocument/2006/relationships/slide" Target="/ppt/slides/slide7.xml" Id="R9bbbac7aa6f5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957fd4d2b4e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eed5921b840fd" /><Relationship Type="http://schemas.openxmlformats.org/officeDocument/2006/relationships/theme" Target="/ppt/slideMasters/theme/theme1.xml" Id="Ra0b25fe67fc4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eed5921b840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404072581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9434db214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2ea26566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73f9bc3e9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0ca82b4fa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7740c4c3c4e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a7d845fc5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RØR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1 674 542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Raffelneset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roar@holstadr.no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990 748 411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RØR AS</a:t>
            </a:r>
          </a:p>
        </p:txBody>
      </p:sp>
    </p:spTree>
  </p:cSld>
  <p:clrMapOvr>
    <a:masterClrMapping xmlns:a="http://schemas.openxmlformats.org/drawingml/2006/main"/>
  </p:clrMapOvr>
</p:sld>
</file>