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7072be75d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cd13db2ff4654"/>
  </p:sldMasterIdLst>
  <p:sldIdLst>
    <p:sldId xmlns:r="http://schemas.openxmlformats.org/officeDocument/2006/relationships" id="256" r:id="R2285184c484a46e9"/>
    <p:sldId xmlns:r="http://schemas.openxmlformats.org/officeDocument/2006/relationships" id="257" r:id="R81cb6818018e4146"/>
    <p:sldId xmlns:r="http://schemas.openxmlformats.org/officeDocument/2006/relationships" id="258" r:id="R03aa69cdbd584bee"/>
    <p:sldId xmlns:r="http://schemas.openxmlformats.org/officeDocument/2006/relationships" id="259" r:id="Rde42e892807f449f"/>
    <p:sldId xmlns:r="http://schemas.openxmlformats.org/officeDocument/2006/relationships" id="260" r:id="Reb3f3bf7a91b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cd13db2ff4654" /><Relationship Type="http://schemas.openxmlformats.org/officeDocument/2006/relationships/slide" Target="/ppt/slides/slide1.xml" Id="R2285184c484a46e9" /><Relationship Type="http://schemas.openxmlformats.org/officeDocument/2006/relationships/slide" Target="/ppt/slides/slide2.xml" Id="R81cb6818018e4146" /><Relationship Type="http://schemas.openxmlformats.org/officeDocument/2006/relationships/slide" Target="/ppt/slides/slide3.xml" Id="R03aa69cdbd584bee" /><Relationship Type="http://schemas.openxmlformats.org/officeDocument/2006/relationships/slide" Target="/ppt/slides/slide4.xml" Id="Rde42e892807f449f" /><Relationship Type="http://schemas.openxmlformats.org/officeDocument/2006/relationships/slide" Target="/ppt/slides/slide5.xml" Id="Reb3f3bf7a91b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a8311c9d746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683a317524411" /><Relationship Type="http://schemas.openxmlformats.org/officeDocument/2006/relationships/theme" Target="/ppt/slideMasters/theme/theme1.xml" Id="R7b9172fa2f8d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683a31752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2178bee48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9b2c57a28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de1f23f7e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66ea84192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8dd3b3d01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EGEDES GATE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 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EGEDES GATE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 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 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 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990 743 002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 GATE 5 AS</a:t>
            </a:r>
          </a:p>
        </p:txBody>
      </p:sp>
    </p:spTree>
  </p:cSld>
  <p:clrMapOvr>
    <a:masterClrMapping xmlns:a="http://schemas.openxmlformats.org/drawingml/2006/main"/>
  </p:clrMapOvr>
</p:sld>
</file>