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5ff849658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2156408a74349"/>
  </p:sldMasterIdLst>
  <p:sldIdLst>
    <p:sldId xmlns:r="http://schemas.openxmlformats.org/officeDocument/2006/relationships" id="256" r:id="R033e1cffa25c4eb0"/>
    <p:sldId xmlns:r="http://schemas.openxmlformats.org/officeDocument/2006/relationships" id="257" r:id="R73eed52d94184053"/>
    <p:sldId xmlns:r="http://schemas.openxmlformats.org/officeDocument/2006/relationships" id="258" r:id="Rf10ff21f050b498f"/>
    <p:sldId xmlns:r="http://schemas.openxmlformats.org/officeDocument/2006/relationships" id="259" r:id="Radef09bbb12747e1"/>
    <p:sldId xmlns:r="http://schemas.openxmlformats.org/officeDocument/2006/relationships" id="260" r:id="R473010f1ff41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2156408a74349" /><Relationship Type="http://schemas.openxmlformats.org/officeDocument/2006/relationships/slide" Target="/ppt/slides/slide1.xml" Id="R033e1cffa25c4eb0" /><Relationship Type="http://schemas.openxmlformats.org/officeDocument/2006/relationships/slide" Target="/ppt/slides/slide2.xml" Id="R73eed52d94184053" /><Relationship Type="http://schemas.openxmlformats.org/officeDocument/2006/relationships/slide" Target="/ppt/slides/slide3.xml" Id="Rf10ff21f050b498f" /><Relationship Type="http://schemas.openxmlformats.org/officeDocument/2006/relationships/slide" Target="/ppt/slides/slide4.xml" Id="Radef09bbb12747e1" /><Relationship Type="http://schemas.openxmlformats.org/officeDocument/2006/relationships/slide" Target="/ppt/slides/slide5.xml" Id="R473010f1ff41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4aeb53177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1bffd2b34fe5" /><Relationship Type="http://schemas.openxmlformats.org/officeDocument/2006/relationships/theme" Target="/ppt/slideMasters/theme/theme1.xml" Id="Rc62c9fbeeb00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41bffd2b3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21644199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253287aa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a8af773c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0ca022ef5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c1165a9a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OG OMEGN NÆRINGSSELSKAP KF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OG OMEGN NÆRINGSSELSKAP KF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OG OMEGN NÆRINGSSELSKAP KF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OG OMEGN NÆRINGSSELSKAP KF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OG OMEGN NÆRINGSSELSKAP KF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OG OMEGN NÆRINGSSELSKAP KF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Fearnleys gate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13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990 742 847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OG OMEGN NÆRINGSSELSKAP KF</a:t>
            </a:r>
          </a:p>
        </p:txBody>
      </p:sp>
    </p:spTree>
  </p:cSld>
  <p:clrMapOvr>
    <a:masterClrMapping xmlns:a="http://schemas.openxmlformats.org/drawingml/2006/main"/>
  </p:clrMapOvr>
</p:sld>
</file>