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a4663ec65842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de4aa558304005"/>
  </p:sldMasterIdLst>
  <p:sldIdLst>
    <p:sldId xmlns:r="http://schemas.openxmlformats.org/officeDocument/2006/relationships" id="256" r:id="R8161424f85794634"/>
    <p:sldId xmlns:r="http://schemas.openxmlformats.org/officeDocument/2006/relationships" id="257" r:id="R54bc09b7da2945a7"/>
    <p:sldId xmlns:r="http://schemas.openxmlformats.org/officeDocument/2006/relationships" id="258" r:id="Rc8359b0d93724379"/>
    <p:sldId xmlns:r="http://schemas.openxmlformats.org/officeDocument/2006/relationships" id="259" r:id="R37be66e948c64cd5"/>
    <p:sldId xmlns:r="http://schemas.openxmlformats.org/officeDocument/2006/relationships" id="260" r:id="R4a46e9806eb142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de4aa558304005" /><Relationship Type="http://schemas.openxmlformats.org/officeDocument/2006/relationships/slide" Target="/ppt/slides/slide1.xml" Id="R8161424f85794634" /><Relationship Type="http://schemas.openxmlformats.org/officeDocument/2006/relationships/slide" Target="/ppt/slides/slide2.xml" Id="R54bc09b7da2945a7" /><Relationship Type="http://schemas.openxmlformats.org/officeDocument/2006/relationships/slide" Target="/ppt/slides/slide3.xml" Id="Rc8359b0d93724379" /><Relationship Type="http://schemas.openxmlformats.org/officeDocument/2006/relationships/slide" Target="/ppt/slides/slide4.xml" Id="R37be66e948c64cd5" /><Relationship Type="http://schemas.openxmlformats.org/officeDocument/2006/relationships/slide" Target="/ppt/slides/slide5.xml" Id="R4a46e9806eb142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6a4fdde34946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7683e2b7de4b04" /><Relationship Type="http://schemas.openxmlformats.org/officeDocument/2006/relationships/theme" Target="/ppt/slideMasters/theme/theme1.xml" Id="R783d4f13fd8442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7683e2b7de4b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96a1e5893244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b9a36d1a8143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d2a640aef649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bde25e499c49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71e4e1ff5f4c3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HOLD 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HOLD 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HOLD 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HOLD 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HOLD 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HOLD 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990 742 472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HOLD ON AS</a:t>
            </a:r>
          </a:p>
        </p:txBody>
      </p:sp>
    </p:spTree>
  </p:cSld>
  <p:clrMapOvr>
    <a:masterClrMapping xmlns:a="http://schemas.openxmlformats.org/drawingml/2006/main"/>
  </p:clrMapOvr>
</p:sld>
</file>