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ba33b21fa4d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0a607bb48e4df3"/>
  </p:sldMasterIdLst>
  <p:sldIdLst>
    <p:sldId xmlns:r="http://schemas.openxmlformats.org/officeDocument/2006/relationships" id="256" r:id="Rf253944d6b3c4259"/>
    <p:sldId xmlns:r="http://schemas.openxmlformats.org/officeDocument/2006/relationships" id="257" r:id="R9413604a14dd4ec0"/>
    <p:sldId xmlns:r="http://schemas.openxmlformats.org/officeDocument/2006/relationships" id="258" r:id="R2d85fb2b46f440ce"/>
    <p:sldId xmlns:r="http://schemas.openxmlformats.org/officeDocument/2006/relationships" id="259" r:id="R524a5927cde94234"/>
    <p:sldId xmlns:r="http://schemas.openxmlformats.org/officeDocument/2006/relationships" id="260" r:id="R0aa3d09eea914dc6"/>
    <p:sldId xmlns:r="http://schemas.openxmlformats.org/officeDocument/2006/relationships" id="261" r:id="R2b2eb67054394ead"/>
    <p:sldId xmlns:r="http://schemas.openxmlformats.org/officeDocument/2006/relationships" id="262" r:id="R1d6feae62dc346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0a607bb48e4df3" /><Relationship Type="http://schemas.openxmlformats.org/officeDocument/2006/relationships/slide" Target="/ppt/slides/slide1.xml" Id="Rf253944d6b3c4259" /><Relationship Type="http://schemas.openxmlformats.org/officeDocument/2006/relationships/slide" Target="/ppt/slides/slide2.xml" Id="R9413604a14dd4ec0" /><Relationship Type="http://schemas.openxmlformats.org/officeDocument/2006/relationships/slide" Target="/ppt/slides/slide3.xml" Id="R2d85fb2b46f440ce" /><Relationship Type="http://schemas.openxmlformats.org/officeDocument/2006/relationships/slide" Target="/ppt/slides/slide4.xml" Id="R524a5927cde94234" /><Relationship Type="http://schemas.openxmlformats.org/officeDocument/2006/relationships/slide" Target="/ppt/slides/slide5.xml" Id="R0aa3d09eea914dc6" /><Relationship Type="http://schemas.openxmlformats.org/officeDocument/2006/relationships/slide" Target="/ppt/slides/slide6.xml" Id="R2b2eb67054394ead" /><Relationship Type="http://schemas.openxmlformats.org/officeDocument/2006/relationships/slide" Target="/ppt/slides/slide7.xml" Id="R1d6feae62dc346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d2eb1999c04d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3d81c5ec1468c" /><Relationship Type="http://schemas.openxmlformats.org/officeDocument/2006/relationships/theme" Target="/ppt/slideMasters/theme/theme1.xml" Id="R0a5898a988d442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3d81c5ec1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1909daa3441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89869cb6e49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b8e13d1504d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ce5a2e2c44d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ee9b519454a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1ac82578443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710e01a2641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TUNG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 RØR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65 264 761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5 600 270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4 356 795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12 688 805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27 768 366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 TUNG HOLDING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TUNG RØR AS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ALFRED KVITLAND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TORE BAKØY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ANDREAS SØRLOTH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post@tungror.no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990 741 727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TUNG RØR AS</a:t>
            </a:r>
          </a:p>
        </p:txBody>
      </p:sp>
    </p:spTree>
  </p:cSld>
  <p:clrMapOvr>
    <a:masterClrMapping xmlns:a="http://schemas.openxmlformats.org/drawingml/2006/main"/>
  </p:clrMapOvr>
</p:sld>
</file>