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a0c623983b4b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c344baf4ef41ea"/>
  </p:sldMasterIdLst>
  <p:sldIdLst>
    <p:sldId xmlns:r="http://schemas.openxmlformats.org/officeDocument/2006/relationships" id="256" r:id="R986838b891aa4259"/>
    <p:sldId xmlns:r="http://schemas.openxmlformats.org/officeDocument/2006/relationships" id="257" r:id="Rd2fef392a7e04227"/>
    <p:sldId xmlns:r="http://schemas.openxmlformats.org/officeDocument/2006/relationships" id="258" r:id="R84b85671be964492"/>
    <p:sldId xmlns:r="http://schemas.openxmlformats.org/officeDocument/2006/relationships" id="259" r:id="Rb95774c9b5b24348"/>
    <p:sldId xmlns:r="http://schemas.openxmlformats.org/officeDocument/2006/relationships" id="260" r:id="R2f4949eabed44058"/>
    <p:sldId xmlns:r="http://schemas.openxmlformats.org/officeDocument/2006/relationships" id="261" r:id="R9632105e3b73427f"/>
    <p:sldId xmlns:r="http://schemas.openxmlformats.org/officeDocument/2006/relationships" id="262" r:id="R9f460682c7f44d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c344baf4ef41ea" /><Relationship Type="http://schemas.openxmlformats.org/officeDocument/2006/relationships/slide" Target="/ppt/slides/slide1.xml" Id="R986838b891aa4259" /><Relationship Type="http://schemas.openxmlformats.org/officeDocument/2006/relationships/slide" Target="/ppt/slides/slide2.xml" Id="Rd2fef392a7e04227" /><Relationship Type="http://schemas.openxmlformats.org/officeDocument/2006/relationships/slide" Target="/ppt/slides/slide3.xml" Id="R84b85671be964492" /><Relationship Type="http://schemas.openxmlformats.org/officeDocument/2006/relationships/slide" Target="/ppt/slides/slide4.xml" Id="Rb95774c9b5b24348" /><Relationship Type="http://schemas.openxmlformats.org/officeDocument/2006/relationships/slide" Target="/ppt/slides/slide5.xml" Id="R2f4949eabed44058" /><Relationship Type="http://schemas.openxmlformats.org/officeDocument/2006/relationships/slide" Target="/ppt/slides/slide6.xml" Id="R9632105e3b73427f" /><Relationship Type="http://schemas.openxmlformats.org/officeDocument/2006/relationships/slide" Target="/ppt/slides/slide7.xml" Id="R9f460682c7f44d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759dd748d443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4018debc604e59" /><Relationship Type="http://schemas.openxmlformats.org/officeDocument/2006/relationships/theme" Target="/ppt/slideMasters/theme/theme1.xml" Id="R875ababb928f45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4018debc604e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8c36b3533046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fc72fd6e74b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77dd1b783643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75adf31b0e42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38f77a98147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7f5a851114a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33554ae74d4e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PHAM VVS &amp;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PHAM VVS &amp; EIENDOM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320 081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273 775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202 877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319 957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660 102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PHAM THUAN HUU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Engene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3012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990 741 549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