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5c0be4cee44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80225274104bfc"/>
  </p:sldMasterIdLst>
  <p:sldIdLst>
    <p:sldId xmlns:r="http://schemas.openxmlformats.org/officeDocument/2006/relationships" id="256" r:id="Raebdec172db6426a"/>
    <p:sldId xmlns:r="http://schemas.openxmlformats.org/officeDocument/2006/relationships" id="257" r:id="R71473cc2c9764e4e"/>
    <p:sldId xmlns:r="http://schemas.openxmlformats.org/officeDocument/2006/relationships" id="258" r:id="Rfe49b5c65ed84320"/>
    <p:sldId xmlns:r="http://schemas.openxmlformats.org/officeDocument/2006/relationships" id="259" r:id="Rbc12b4b41272445f"/>
    <p:sldId xmlns:r="http://schemas.openxmlformats.org/officeDocument/2006/relationships" id="260" r:id="R054489cd494741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80225274104bfc" /><Relationship Type="http://schemas.openxmlformats.org/officeDocument/2006/relationships/slide" Target="/ppt/slides/slide1.xml" Id="Raebdec172db6426a" /><Relationship Type="http://schemas.openxmlformats.org/officeDocument/2006/relationships/slide" Target="/ppt/slides/slide2.xml" Id="R71473cc2c9764e4e" /><Relationship Type="http://schemas.openxmlformats.org/officeDocument/2006/relationships/slide" Target="/ppt/slides/slide3.xml" Id="Rfe49b5c65ed84320" /><Relationship Type="http://schemas.openxmlformats.org/officeDocument/2006/relationships/slide" Target="/ppt/slides/slide4.xml" Id="Rbc12b4b41272445f" /><Relationship Type="http://schemas.openxmlformats.org/officeDocument/2006/relationships/slide" Target="/ppt/slides/slide5.xml" Id="R054489cd494741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f695d5aaea4e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1df904d9b4789" /><Relationship Type="http://schemas.openxmlformats.org/officeDocument/2006/relationships/theme" Target="/ppt/slideMasters/theme/theme1.xml" Id="R406d7da3c31042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01df904d9b47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7beb2d9724c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86a50eca543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e5e2b97534c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5c10825704f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0b660c89f41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 HAUGESUND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 HAUGESUND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990 728 593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 HAUGESUND AS</a:t>
            </a:r>
          </a:p>
        </p:txBody>
      </p:sp>
    </p:spTree>
  </p:cSld>
  <p:clrMapOvr>
    <a:masterClrMapping xmlns:a="http://schemas.openxmlformats.org/drawingml/2006/main"/>
  </p:clrMapOvr>
</p:sld>
</file>