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b711c88d0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0a9e3c2a142f0"/>
  </p:sldMasterIdLst>
  <p:sldIdLst>
    <p:sldId xmlns:r="http://schemas.openxmlformats.org/officeDocument/2006/relationships" id="256" r:id="Rd4c0b95af3bf4546"/>
    <p:sldId xmlns:r="http://schemas.openxmlformats.org/officeDocument/2006/relationships" id="257" r:id="R7e649b3280fa4078"/>
    <p:sldId xmlns:r="http://schemas.openxmlformats.org/officeDocument/2006/relationships" id="258" r:id="R92f72213cf4649ab"/>
    <p:sldId xmlns:r="http://schemas.openxmlformats.org/officeDocument/2006/relationships" id="259" r:id="R0d2f5f06c53041d3"/>
    <p:sldId xmlns:r="http://schemas.openxmlformats.org/officeDocument/2006/relationships" id="260" r:id="R612ec7fc277d4334"/>
    <p:sldId xmlns:r="http://schemas.openxmlformats.org/officeDocument/2006/relationships" id="261" r:id="R4792e89b68f94821"/>
    <p:sldId xmlns:r="http://schemas.openxmlformats.org/officeDocument/2006/relationships" id="262" r:id="Rf47331757e7d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0a9e3c2a142f0" /><Relationship Type="http://schemas.openxmlformats.org/officeDocument/2006/relationships/slide" Target="/ppt/slides/slide1.xml" Id="Rd4c0b95af3bf4546" /><Relationship Type="http://schemas.openxmlformats.org/officeDocument/2006/relationships/slide" Target="/ppt/slides/slide2.xml" Id="R7e649b3280fa4078" /><Relationship Type="http://schemas.openxmlformats.org/officeDocument/2006/relationships/slide" Target="/ppt/slides/slide3.xml" Id="R92f72213cf4649ab" /><Relationship Type="http://schemas.openxmlformats.org/officeDocument/2006/relationships/slide" Target="/ppt/slides/slide4.xml" Id="R0d2f5f06c53041d3" /><Relationship Type="http://schemas.openxmlformats.org/officeDocument/2006/relationships/slide" Target="/ppt/slides/slide5.xml" Id="R612ec7fc277d4334" /><Relationship Type="http://schemas.openxmlformats.org/officeDocument/2006/relationships/slide" Target="/ppt/slides/slide6.xml" Id="R4792e89b68f94821" /><Relationship Type="http://schemas.openxmlformats.org/officeDocument/2006/relationships/slide" Target="/ppt/slides/slide7.xml" Id="Rf47331757e7d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9f991b28c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3fb3229c4f50" /><Relationship Type="http://schemas.openxmlformats.org/officeDocument/2006/relationships/theme" Target="/ppt/slideMasters/theme/theme1.xml" Id="R2b54e9661343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93fb3229c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c846605ea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74cb08cb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c36ed602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44444600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0c2a65ce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01ef38d6e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eabfe052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1,5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1,5 HOLDING AS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28 747 680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32 001 059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NAAS-BIBOW JENS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Storelvdalsveien 2101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jens.bibow@gmail.com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990 728 186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1,5 HOLDING AS</a:t>
            </a:r>
          </a:p>
        </p:txBody>
      </p:sp>
    </p:spTree>
  </p:cSld>
  <p:clrMapOvr>
    <a:masterClrMapping xmlns:a="http://schemas.openxmlformats.org/drawingml/2006/main"/>
  </p:clrMapOvr>
</p:sld>
</file>