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404efbc64f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d88b108da45ee"/>
  </p:sldMasterIdLst>
  <p:sldIdLst>
    <p:sldId xmlns:r="http://schemas.openxmlformats.org/officeDocument/2006/relationships" id="256" r:id="R4c2cd3df594a4783"/>
    <p:sldId xmlns:r="http://schemas.openxmlformats.org/officeDocument/2006/relationships" id="257" r:id="R769cf18f0a8c4795"/>
    <p:sldId xmlns:r="http://schemas.openxmlformats.org/officeDocument/2006/relationships" id="258" r:id="Rbf774e4398ba4acb"/>
    <p:sldId xmlns:r="http://schemas.openxmlformats.org/officeDocument/2006/relationships" id="259" r:id="Rd6ab8fd40ee045b4"/>
    <p:sldId xmlns:r="http://schemas.openxmlformats.org/officeDocument/2006/relationships" id="260" r:id="R52056299b23d40e2"/>
    <p:sldId xmlns:r="http://schemas.openxmlformats.org/officeDocument/2006/relationships" id="261" r:id="Rbb7dd0b9420941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d88b108da45ee" /><Relationship Type="http://schemas.openxmlformats.org/officeDocument/2006/relationships/slide" Target="/ppt/slides/slide1.xml" Id="R4c2cd3df594a4783" /><Relationship Type="http://schemas.openxmlformats.org/officeDocument/2006/relationships/slide" Target="/ppt/slides/slide2.xml" Id="R769cf18f0a8c4795" /><Relationship Type="http://schemas.openxmlformats.org/officeDocument/2006/relationships/slide" Target="/ppt/slides/slide3.xml" Id="Rbf774e4398ba4acb" /><Relationship Type="http://schemas.openxmlformats.org/officeDocument/2006/relationships/slide" Target="/ppt/slides/slide4.xml" Id="Rd6ab8fd40ee045b4" /><Relationship Type="http://schemas.openxmlformats.org/officeDocument/2006/relationships/slide" Target="/ppt/slides/slide5.xml" Id="R52056299b23d40e2" /><Relationship Type="http://schemas.openxmlformats.org/officeDocument/2006/relationships/slide" Target="/ppt/slides/slide6.xml" Id="Rbb7dd0b9420941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7389e5d32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b9d3dd634107" /><Relationship Type="http://schemas.openxmlformats.org/officeDocument/2006/relationships/theme" Target="/ppt/slideMasters/theme/theme1.xml" Id="R163b4f327fee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6b9d3dd63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a9bbbe2b2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2a63afbdb46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ec2935802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cf8257ad4f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4f91339cd4e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10f74017741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 ELEKTRO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 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Kirkvollveien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80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post@gauldalinstallasjon.no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990 727 465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ELEKTRO AS</a:t>
            </a:r>
          </a:p>
        </p:txBody>
      </p:sp>
    </p:spTree>
  </p:cSld>
  <p:clrMapOvr>
    <a:masterClrMapping xmlns:a="http://schemas.openxmlformats.org/drawingml/2006/main"/>
  </p:clrMapOvr>
</p:sld>
</file>