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7758c71a91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10a4ad536f4712"/>
  </p:sldMasterIdLst>
  <p:sldIdLst>
    <p:sldId xmlns:r="http://schemas.openxmlformats.org/officeDocument/2006/relationships" id="256" r:id="Rc1fc95f88f3541d4"/>
    <p:sldId xmlns:r="http://schemas.openxmlformats.org/officeDocument/2006/relationships" id="257" r:id="R3fb73b4e96174d55"/>
    <p:sldId xmlns:r="http://schemas.openxmlformats.org/officeDocument/2006/relationships" id="258" r:id="Rc8ac1b529e204cc6"/>
    <p:sldId xmlns:r="http://schemas.openxmlformats.org/officeDocument/2006/relationships" id="259" r:id="R86c50e17644c424f"/>
    <p:sldId xmlns:r="http://schemas.openxmlformats.org/officeDocument/2006/relationships" id="260" r:id="Ra4304b9b72c54e63"/>
    <p:sldId xmlns:r="http://schemas.openxmlformats.org/officeDocument/2006/relationships" id="261" r:id="Rd6245b2517974c4f"/>
    <p:sldId xmlns:r="http://schemas.openxmlformats.org/officeDocument/2006/relationships" id="262" r:id="R70699cd5f0f541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10a4ad536f4712" /><Relationship Type="http://schemas.openxmlformats.org/officeDocument/2006/relationships/slide" Target="/ppt/slides/slide1.xml" Id="Rc1fc95f88f3541d4" /><Relationship Type="http://schemas.openxmlformats.org/officeDocument/2006/relationships/slide" Target="/ppt/slides/slide2.xml" Id="R3fb73b4e96174d55" /><Relationship Type="http://schemas.openxmlformats.org/officeDocument/2006/relationships/slide" Target="/ppt/slides/slide3.xml" Id="Rc8ac1b529e204cc6" /><Relationship Type="http://schemas.openxmlformats.org/officeDocument/2006/relationships/slide" Target="/ppt/slides/slide4.xml" Id="R86c50e17644c424f" /><Relationship Type="http://schemas.openxmlformats.org/officeDocument/2006/relationships/slide" Target="/ppt/slides/slide5.xml" Id="Ra4304b9b72c54e63" /><Relationship Type="http://schemas.openxmlformats.org/officeDocument/2006/relationships/slide" Target="/ppt/slides/slide6.xml" Id="Rd6245b2517974c4f" /><Relationship Type="http://schemas.openxmlformats.org/officeDocument/2006/relationships/slide" Target="/ppt/slides/slide7.xml" Id="R70699cd5f0f541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b4aac360b4c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16ff395024215" /><Relationship Type="http://schemas.openxmlformats.org/officeDocument/2006/relationships/theme" Target="/ppt/slideMasters/theme/theme1.xml" Id="Rf24a0db91de94a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c16ff3950242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a5cac213441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fe2a1af8340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59f48a02948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4ca2a131948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03b668dab44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fa16283e74e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fde0d0946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RØROS MALERSERVICE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MALERSERVICE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 MALERSERVICE EIENDOM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MALERSERVICE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MALERSERVICE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MALERSERVICE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437 012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−493 815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−385 140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2 813 517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2 901 222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MALERSERVICE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 AUTO AS  –  38,8 %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SKANCKE AS  –  38,8 %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HANS MORTEN  –  22,3 %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MALERSERVICE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Stamphusveien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7374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41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rm-eiendom@rorosmalerservice.no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990 726 795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MALERSERVICE EIENDOM AS</a:t>
            </a:r>
          </a:p>
        </p:txBody>
      </p:sp>
    </p:spTree>
  </p:cSld>
  <p:clrMapOvr>
    <a:masterClrMapping xmlns:a="http://schemas.openxmlformats.org/drawingml/2006/main"/>
  </p:clrMapOvr>
</p:sld>
</file>