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ae679a813d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bf6d7f84b54793"/>
  </p:sldMasterIdLst>
  <p:sldIdLst>
    <p:sldId xmlns:r="http://schemas.openxmlformats.org/officeDocument/2006/relationships" id="256" r:id="Rd58191752a71454c"/>
    <p:sldId xmlns:r="http://schemas.openxmlformats.org/officeDocument/2006/relationships" id="257" r:id="R495a21d5601f4b1a"/>
    <p:sldId xmlns:r="http://schemas.openxmlformats.org/officeDocument/2006/relationships" id="258" r:id="Rbf6481932479470b"/>
    <p:sldId xmlns:r="http://schemas.openxmlformats.org/officeDocument/2006/relationships" id="259" r:id="R5d4c4c9b4b444031"/>
    <p:sldId xmlns:r="http://schemas.openxmlformats.org/officeDocument/2006/relationships" id="260" r:id="R9640ddbb51754133"/>
    <p:sldId xmlns:r="http://schemas.openxmlformats.org/officeDocument/2006/relationships" id="261" r:id="R5abe277ca56b4af8"/>
    <p:sldId xmlns:r="http://schemas.openxmlformats.org/officeDocument/2006/relationships" id="262" r:id="Rb9bef081789c4c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f6d7f84b54793" /><Relationship Type="http://schemas.openxmlformats.org/officeDocument/2006/relationships/slide" Target="/ppt/slides/slide1.xml" Id="Rd58191752a71454c" /><Relationship Type="http://schemas.openxmlformats.org/officeDocument/2006/relationships/slide" Target="/ppt/slides/slide2.xml" Id="R495a21d5601f4b1a" /><Relationship Type="http://schemas.openxmlformats.org/officeDocument/2006/relationships/slide" Target="/ppt/slides/slide3.xml" Id="Rbf6481932479470b" /><Relationship Type="http://schemas.openxmlformats.org/officeDocument/2006/relationships/slide" Target="/ppt/slides/slide4.xml" Id="R5d4c4c9b4b444031" /><Relationship Type="http://schemas.openxmlformats.org/officeDocument/2006/relationships/slide" Target="/ppt/slides/slide5.xml" Id="R9640ddbb51754133" /><Relationship Type="http://schemas.openxmlformats.org/officeDocument/2006/relationships/slide" Target="/ppt/slides/slide6.xml" Id="R5abe277ca56b4af8" /><Relationship Type="http://schemas.openxmlformats.org/officeDocument/2006/relationships/slide" Target="/ppt/slides/slide7.xml" Id="Rb9bef081789c4c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6c59d4df848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c3b1680b34dcd" /><Relationship Type="http://schemas.openxmlformats.org/officeDocument/2006/relationships/theme" Target="/ppt/slideMasters/theme/theme1.xml" Id="R6e274dd9a24c46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dc3b1680b34d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2155a98034b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251949da842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230140ac94b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baa7021cc44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edd15403d49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22799035f47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c3e5312a340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FEVANG RØR &amp;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RØR &amp; MONTERING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1 972 548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Borgeskogsvingen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kjellgunnar@fevang.biz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