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7b5304a12f41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0481b8848e4679"/>
  </p:sldMasterIdLst>
  <p:sldIdLst>
    <p:sldId xmlns:r="http://schemas.openxmlformats.org/officeDocument/2006/relationships" id="256" r:id="Rf29323fabcc040eb"/>
    <p:sldId xmlns:r="http://schemas.openxmlformats.org/officeDocument/2006/relationships" id="257" r:id="R27558f509acf4d41"/>
    <p:sldId xmlns:r="http://schemas.openxmlformats.org/officeDocument/2006/relationships" id="258" r:id="Rb0be3aa0f6bc4950"/>
    <p:sldId xmlns:r="http://schemas.openxmlformats.org/officeDocument/2006/relationships" id="259" r:id="R8c3f4faa767b462e"/>
    <p:sldId xmlns:r="http://schemas.openxmlformats.org/officeDocument/2006/relationships" id="260" r:id="R795b3d2ce1b24f80"/>
    <p:sldId xmlns:r="http://schemas.openxmlformats.org/officeDocument/2006/relationships" id="261" r:id="Rd435e05a84bf4a12"/>
    <p:sldId xmlns:r="http://schemas.openxmlformats.org/officeDocument/2006/relationships" id="262" r:id="R36756661bff54e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0481b8848e4679" /><Relationship Type="http://schemas.openxmlformats.org/officeDocument/2006/relationships/slide" Target="/ppt/slides/slide1.xml" Id="Rf29323fabcc040eb" /><Relationship Type="http://schemas.openxmlformats.org/officeDocument/2006/relationships/slide" Target="/ppt/slides/slide2.xml" Id="R27558f509acf4d41" /><Relationship Type="http://schemas.openxmlformats.org/officeDocument/2006/relationships/slide" Target="/ppt/slides/slide3.xml" Id="Rb0be3aa0f6bc4950" /><Relationship Type="http://schemas.openxmlformats.org/officeDocument/2006/relationships/slide" Target="/ppt/slides/slide4.xml" Id="R8c3f4faa767b462e" /><Relationship Type="http://schemas.openxmlformats.org/officeDocument/2006/relationships/slide" Target="/ppt/slides/slide5.xml" Id="R795b3d2ce1b24f80" /><Relationship Type="http://schemas.openxmlformats.org/officeDocument/2006/relationships/slide" Target="/ppt/slides/slide6.xml" Id="Rd435e05a84bf4a12" /><Relationship Type="http://schemas.openxmlformats.org/officeDocument/2006/relationships/slide" Target="/ppt/slides/slide7.xml" Id="R36756661bff54e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7fd6de71454a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64b898e274dfd" /><Relationship Type="http://schemas.openxmlformats.org/officeDocument/2006/relationships/theme" Target="/ppt/slideMasters/theme/theme1.xml" Id="Rfb313160890844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f64b898e274d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51459bc1c47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ac1217fb146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c3f2a556d41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db70fbefd45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70f206f8047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4ef59b1e74a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8027173954e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PROFESSOR DAHLS GT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PROFESSOR DAHLS GT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DAHLS GT 5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PROFESSOR DAHLS GT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PROFESSOR DAHLS GT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PROFESSOR DAHLS GT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314 483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−383 760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−403 263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2 727 385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PROFESSOR DAHLS GT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HANDELSPORTEFØLJE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PROFESSOR DAHLS GT 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990 720 428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PROFESSOR DAHLS GT 5 AS</a:t>
            </a:r>
          </a:p>
        </p:txBody>
      </p:sp>
    </p:spTree>
  </p:cSld>
  <p:clrMapOvr>
    <a:masterClrMapping xmlns:a="http://schemas.openxmlformats.org/drawingml/2006/main"/>
  </p:clrMapOvr>
</p:sld>
</file>