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124b79b1d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18b6bb27842d5"/>
  </p:sldMasterIdLst>
  <p:sldIdLst>
    <p:sldId xmlns:r="http://schemas.openxmlformats.org/officeDocument/2006/relationships" id="256" r:id="Rdd3d54d757824a17"/>
    <p:sldId xmlns:r="http://schemas.openxmlformats.org/officeDocument/2006/relationships" id="257" r:id="R576845810ee4462f"/>
    <p:sldId xmlns:r="http://schemas.openxmlformats.org/officeDocument/2006/relationships" id="258" r:id="R2dd861a3fa5d444e"/>
    <p:sldId xmlns:r="http://schemas.openxmlformats.org/officeDocument/2006/relationships" id="259" r:id="R05c22afadfc449ff"/>
    <p:sldId xmlns:r="http://schemas.openxmlformats.org/officeDocument/2006/relationships" id="260" r:id="Rfa8eb502fa224d18"/>
    <p:sldId xmlns:r="http://schemas.openxmlformats.org/officeDocument/2006/relationships" id="261" r:id="R057b579d386e47e7"/>
    <p:sldId xmlns:r="http://schemas.openxmlformats.org/officeDocument/2006/relationships" id="262" r:id="R5f25a0bf57d9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18b6bb27842d5" /><Relationship Type="http://schemas.openxmlformats.org/officeDocument/2006/relationships/slide" Target="/ppt/slides/slide1.xml" Id="Rdd3d54d757824a17" /><Relationship Type="http://schemas.openxmlformats.org/officeDocument/2006/relationships/slide" Target="/ppt/slides/slide2.xml" Id="R576845810ee4462f" /><Relationship Type="http://schemas.openxmlformats.org/officeDocument/2006/relationships/slide" Target="/ppt/slides/slide3.xml" Id="R2dd861a3fa5d444e" /><Relationship Type="http://schemas.openxmlformats.org/officeDocument/2006/relationships/slide" Target="/ppt/slides/slide4.xml" Id="R05c22afadfc449ff" /><Relationship Type="http://schemas.openxmlformats.org/officeDocument/2006/relationships/slide" Target="/ppt/slides/slide5.xml" Id="Rfa8eb502fa224d18" /><Relationship Type="http://schemas.openxmlformats.org/officeDocument/2006/relationships/slide" Target="/ppt/slides/slide6.xml" Id="R057b579d386e47e7" /><Relationship Type="http://schemas.openxmlformats.org/officeDocument/2006/relationships/slide" Target="/ppt/slides/slide7.xml" Id="R5f25a0bf57d9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1b4b06a3d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b0f32a934f63" /><Relationship Type="http://schemas.openxmlformats.org/officeDocument/2006/relationships/theme" Target="/ppt/slideMasters/theme/theme1.xml" Id="R0497ae1091fe4f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eb0f32a93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49c7bcbb2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a1705e9114f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64f53e62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3aafa30d2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f4ca196c2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486424b1e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3eba8b43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VIOLGATA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VIOLGATA 5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2 158 739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JØRN DANIELSEN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Violgata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990 718 709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VIOLGATA 5 AS</a:t>
            </a:r>
          </a:p>
        </p:txBody>
      </p:sp>
    </p:spTree>
  </p:cSld>
  <p:clrMapOvr>
    <a:masterClrMapping xmlns:a="http://schemas.openxmlformats.org/drawingml/2006/main"/>
  </p:clrMapOvr>
</p:sld>
</file>