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ef0dd7f884a404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11e8962aa8541fa"/>
  </p:sldMasterIdLst>
  <p:sldIdLst>
    <p:sldId xmlns:r="http://schemas.openxmlformats.org/officeDocument/2006/relationships" id="256" r:id="R1b1e01fd594e46c2"/>
    <p:sldId xmlns:r="http://schemas.openxmlformats.org/officeDocument/2006/relationships" id="257" r:id="Raab7f6a2dea34bc1"/>
    <p:sldId xmlns:r="http://schemas.openxmlformats.org/officeDocument/2006/relationships" id="258" r:id="Rabe909c9b02a4dd4"/>
    <p:sldId xmlns:r="http://schemas.openxmlformats.org/officeDocument/2006/relationships" id="259" r:id="Rabc64eed00d049ab"/>
    <p:sldId xmlns:r="http://schemas.openxmlformats.org/officeDocument/2006/relationships" id="260" r:id="R0d67cef7058840d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11e8962aa8541fa" /><Relationship Type="http://schemas.openxmlformats.org/officeDocument/2006/relationships/slide" Target="/ppt/slides/slide1.xml" Id="R1b1e01fd594e46c2" /><Relationship Type="http://schemas.openxmlformats.org/officeDocument/2006/relationships/slide" Target="/ppt/slides/slide2.xml" Id="Raab7f6a2dea34bc1" /><Relationship Type="http://schemas.openxmlformats.org/officeDocument/2006/relationships/slide" Target="/ppt/slides/slide3.xml" Id="Rabe909c9b02a4dd4" /><Relationship Type="http://schemas.openxmlformats.org/officeDocument/2006/relationships/slide" Target="/ppt/slides/slide4.xml" Id="Rabc64eed00d049ab" /><Relationship Type="http://schemas.openxmlformats.org/officeDocument/2006/relationships/slide" Target="/ppt/slides/slide5.xml" Id="R0d67cef7058840d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054acd307af4b7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ce29857d234b2a" /><Relationship Type="http://schemas.openxmlformats.org/officeDocument/2006/relationships/theme" Target="/ppt/slideMasters/theme/theme1.xml" Id="Re18d790be92e44b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9ce29857d234b2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9189a0049b413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e3f97f3503490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87382ed4f342c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ec28e229a14ed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798c11a0814a9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RISA DELEIDE EIENDOMMER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RISA DELEIDE EIENDOMMER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RISA DELEIDE EIENDOMMER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RISA DELEIDE EIENDOMMER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RISA DELEIDE EIENDOMMER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RISA DELEIDE EIENDOMMER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990 706 743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RISA DELEIDE EIENDOMMER AS</a:t>
            </a:r>
          </a:p>
        </p:txBody>
      </p:sp>
    </p:spTree>
  </p:cSld>
  <p:clrMapOvr>
    <a:masterClrMapping xmlns:a="http://schemas.openxmlformats.org/drawingml/2006/main"/>
  </p:clrMapOvr>
</p:sld>
</file>