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d0cbb7fb2f7497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b7c6b782b064325"/>
  </p:sldMasterIdLst>
  <p:sldIdLst>
    <p:sldId xmlns:r="http://schemas.openxmlformats.org/officeDocument/2006/relationships" id="256" r:id="R1c15b81bb3724f6c"/>
    <p:sldId xmlns:r="http://schemas.openxmlformats.org/officeDocument/2006/relationships" id="257" r:id="R3b46f48ff026422d"/>
    <p:sldId xmlns:r="http://schemas.openxmlformats.org/officeDocument/2006/relationships" id="258" r:id="Rbdf0dd9f79f84960"/>
    <p:sldId xmlns:r="http://schemas.openxmlformats.org/officeDocument/2006/relationships" id="259" r:id="R3c61b7ce589945a4"/>
    <p:sldId xmlns:r="http://schemas.openxmlformats.org/officeDocument/2006/relationships" id="260" r:id="Rcbbc21da1efd475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b7c6b782b064325" /><Relationship Type="http://schemas.openxmlformats.org/officeDocument/2006/relationships/slide" Target="/ppt/slides/slide1.xml" Id="R1c15b81bb3724f6c" /><Relationship Type="http://schemas.openxmlformats.org/officeDocument/2006/relationships/slide" Target="/ppt/slides/slide2.xml" Id="R3b46f48ff026422d" /><Relationship Type="http://schemas.openxmlformats.org/officeDocument/2006/relationships/slide" Target="/ppt/slides/slide3.xml" Id="Rbdf0dd9f79f84960" /><Relationship Type="http://schemas.openxmlformats.org/officeDocument/2006/relationships/slide" Target="/ppt/slides/slide4.xml" Id="R3c61b7ce589945a4" /><Relationship Type="http://schemas.openxmlformats.org/officeDocument/2006/relationships/slide" Target="/ppt/slides/slide5.xml" Id="Rcbbc21da1efd475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b33505cce10432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56edbdedc84c3c" /><Relationship Type="http://schemas.openxmlformats.org/officeDocument/2006/relationships/theme" Target="/ppt/slideMasters/theme/theme1.xml" Id="Rd7f7af15ac4944c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056edbdedc84c3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5249d503344b2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359a649c9f4a3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fa373b0429408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2ac9382dbe485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2b8ebaef664d3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TULLA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TULLA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TULLA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TULLA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TULLA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TULLA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990 701 679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TULLA AS</a:t>
            </a:r>
          </a:p>
        </p:txBody>
      </p:sp>
    </p:spTree>
  </p:cSld>
  <p:clrMapOvr>
    <a:masterClrMapping xmlns:a="http://schemas.openxmlformats.org/drawingml/2006/main"/>
  </p:clrMapOvr>
</p:sld>
</file>