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3cc8b5a13d4b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6405ec52914c15"/>
  </p:sldMasterIdLst>
  <p:sldIdLst>
    <p:sldId xmlns:r="http://schemas.openxmlformats.org/officeDocument/2006/relationships" id="256" r:id="R018b36d07ced4f49"/>
    <p:sldId xmlns:r="http://schemas.openxmlformats.org/officeDocument/2006/relationships" id="257" r:id="R6721a8e23ade46f7"/>
    <p:sldId xmlns:r="http://schemas.openxmlformats.org/officeDocument/2006/relationships" id="258" r:id="R62c723f229a6499b"/>
    <p:sldId xmlns:r="http://schemas.openxmlformats.org/officeDocument/2006/relationships" id="259" r:id="R22f0061372b44818"/>
    <p:sldId xmlns:r="http://schemas.openxmlformats.org/officeDocument/2006/relationships" id="260" r:id="R17257356490c4b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6405ec52914c15" /><Relationship Type="http://schemas.openxmlformats.org/officeDocument/2006/relationships/slide" Target="/ppt/slides/slide1.xml" Id="R018b36d07ced4f49" /><Relationship Type="http://schemas.openxmlformats.org/officeDocument/2006/relationships/slide" Target="/ppt/slides/slide2.xml" Id="R6721a8e23ade46f7" /><Relationship Type="http://schemas.openxmlformats.org/officeDocument/2006/relationships/slide" Target="/ppt/slides/slide3.xml" Id="R62c723f229a6499b" /><Relationship Type="http://schemas.openxmlformats.org/officeDocument/2006/relationships/slide" Target="/ppt/slides/slide4.xml" Id="R22f0061372b44818" /><Relationship Type="http://schemas.openxmlformats.org/officeDocument/2006/relationships/slide" Target="/ppt/slides/slide5.xml" Id="R17257356490c4b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e8fefe7b4e4a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68648553d413d" /><Relationship Type="http://schemas.openxmlformats.org/officeDocument/2006/relationships/theme" Target="/ppt/slideMasters/theme/theme1.xml" Id="R2436568f3efa4c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f68648553d41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55b6a967d44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9b2c77d8b40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81bae8d9645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cdec133184b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ace09a7e64c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TEGNEGÅRDEN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TEGNEGÅRDEN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TEGNEGÅRDEN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TEGNEGÅRDEN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TEGNEGÅRDEN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TEGNEGÅRDEN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990 700 850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TEGNEGÅRDEN AS</a:t>
            </a:r>
          </a:p>
        </p:txBody>
      </p:sp>
    </p:spTree>
  </p:cSld>
  <p:clrMapOvr>
    <a:masterClrMapping xmlns:a="http://schemas.openxmlformats.org/drawingml/2006/main"/>
  </p:clrMapOvr>
</p:sld>
</file>