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5c95ded5f14e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67e902e70d47f0"/>
  </p:sldMasterIdLst>
  <p:sldIdLst>
    <p:sldId xmlns:r="http://schemas.openxmlformats.org/officeDocument/2006/relationships" id="256" r:id="Ra89f8c6a4f294b0d"/>
    <p:sldId xmlns:r="http://schemas.openxmlformats.org/officeDocument/2006/relationships" id="257" r:id="R14403d8516e1492e"/>
    <p:sldId xmlns:r="http://schemas.openxmlformats.org/officeDocument/2006/relationships" id="258" r:id="R7f9e32801d254cb3"/>
    <p:sldId xmlns:r="http://schemas.openxmlformats.org/officeDocument/2006/relationships" id="259" r:id="Rd1f36c1f6f714650"/>
    <p:sldId xmlns:r="http://schemas.openxmlformats.org/officeDocument/2006/relationships" id="260" r:id="Re4c32ce2c20149e4"/>
    <p:sldId xmlns:r="http://schemas.openxmlformats.org/officeDocument/2006/relationships" id="261" r:id="Rd60b21a9a8464d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7e902e70d47f0" /><Relationship Type="http://schemas.openxmlformats.org/officeDocument/2006/relationships/slide" Target="/ppt/slides/slide1.xml" Id="Ra89f8c6a4f294b0d" /><Relationship Type="http://schemas.openxmlformats.org/officeDocument/2006/relationships/slide" Target="/ppt/slides/slide2.xml" Id="R14403d8516e1492e" /><Relationship Type="http://schemas.openxmlformats.org/officeDocument/2006/relationships/slide" Target="/ppt/slides/slide3.xml" Id="R7f9e32801d254cb3" /><Relationship Type="http://schemas.openxmlformats.org/officeDocument/2006/relationships/slide" Target="/ppt/slides/slide4.xml" Id="Rd1f36c1f6f714650" /><Relationship Type="http://schemas.openxmlformats.org/officeDocument/2006/relationships/slide" Target="/ppt/slides/slide5.xml" Id="Re4c32ce2c20149e4" /><Relationship Type="http://schemas.openxmlformats.org/officeDocument/2006/relationships/slide" Target="/ppt/slides/slide6.xml" Id="Rd60b21a9a8464d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a692fb2574f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14e4685db411a" /><Relationship Type="http://schemas.openxmlformats.org/officeDocument/2006/relationships/theme" Target="/ppt/slideMasters/theme/theme1.xml" Id="R715d16d07c3f48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a14e4685db41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98ed80f0a4f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2f5cb8b864e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8db1efbbf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7e99237b34c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727b937f2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f9b616c9549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PECO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AABØ PETTER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990 700 680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PECO INVEST AS</a:t>
            </a:r>
          </a:p>
        </p:txBody>
      </p:sp>
    </p:spTree>
  </p:cSld>
  <p:clrMapOvr>
    <a:masterClrMapping xmlns:a="http://schemas.openxmlformats.org/drawingml/2006/main"/>
  </p:clrMapOvr>
</p:sld>
</file>