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2fb3cb5ff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5a6c4d6ce4f32"/>
  </p:sldMasterIdLst>
  <p:sldIdLst>
    <p:sldId xmlns:r="http://schemas.openxmlformats.org/officeDocument/2006/relationships" id="256" r:id="R0245efba576b49f2"/>
    <p:sldId xmlns:r="http://schemas.openxmlformats.org/officeDocument/2006/relationships" id="257" r:id="Rf224d422eba94573"/>
    <p:sldId xmlns:r="http://schemas.openxmlformats.org/officeDocument/2006/relationships" id="258" r:id="R8dc6dbb305244e66"/>
    <p:sldId xmlns:r="http://schemas.openxmlformats.org/officeDocument/2006/relationships" id="259" r:id="Rf057c4d10c4f48e8"/>
    <p:sldId xmlns:r="http://schemas.openxmlformats.org/officeDocument/2006/relationships" id="260" r:id="Redcb09dadfc94f54"/>
    <p:sldId xmlns:r="http://schemas.openxmlformats.org/officeDocument/2006/relationships" id="261" r:id="R6710853bf9564a2e"/>
    <p:sldId xmlns:r="http://schemas.openxmlformats.org/officeDocument/2006/relationships" id="262" r:id="Rcfbe296206de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5a6c4d6ce4f32" /><Relationship Type="http://schemas.openxmlformats.org/officeDocument/2006/relationships/slide" Target="/ppt/slides/slide1.xml" Id="R0245efba576b49f2" /><Relationship Type="http://schemas.openxmlformats.org/officeDocument/2006/relationships/slide" Target="/ppt/slides/slide2.xml" Id="Rf224d422eba94573" /><Relationship Type="http://schemas.openxmlformats.org/officeDocument/2006/relationships/slide" Target="/ppt/slides/slide3.xml" Id="R8dc6dbb305244e66" /><Relationship Type="http://schemas.openxmlformats.org/officeDocument/2006/relationships/slide" Target="/ppt/slides/slide4.xml" Id="Rf057c4d10c4f48e8" /><Relationship Type="http://schemas.openxmlformats.org/officeDocument/2006/relationships/slide" Target="/ppt/slides/slide5.xml" Id="Redcb09dadfc94f54" /><Relationship Type="http://schemas.openxmlformats.org/officeDocument/2006/relationships/slide" Target="/ppt/slides/slide6.xml" Id="R6710853bf9564a2e" /><Relationship Type="http://schemas.openxmlformats.org/officeDocument/2006/relationships/slide" Target="/ppt/slides/slide7.xml" Id="Rcfbe296206de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149751f8c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7442bc2c14a5f" /><Relationship Type="http://schemas.openxmlformats.org/officeDocument/2006/relationships/theme" Target="/ppt/slideMasters/theme/theme1.xml" Id="R7601d82b3ce9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7442bc2c1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f35ec988e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ed929c8c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89f589249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c070311f6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629e359d54f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7d7f603d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e00591dbe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KULLERUD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KULLERUD GÅRD AS ble etablert [år] og holder til i Ådalsbruk.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62 787 600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2 259 193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2 611 506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23 361 294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33 845 769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KULLERUD SIRI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SNIPEN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2345 Ådalsbruk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KULLERUD GÅRD AS</a:t>
            </a:r>
          </a:p>
        </p:txBody>
      </p:sp>
    </p:spTree>
  </p:cSld>
  <p:clrMapOvr>
    <a:masterClrMapping xmlns:a="http://schemas.openxmlformats.org/drawingml/2006/main"/>
  </p:clrMapOvr>
</p:sld>
</file>