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1874fc2b4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014e8d85b4516"/>
  </p:sldMasterIdLst>
  <p:sldIdLst>
    <p:sldId xmlns:r="http://schemas.openxmlformats.org/officeDocument/2006/relationships" id="256" r:id="Rb7fa5d259cfb4aba"/>
    <p:sldId xmlns:r="http://schemas.openxmlformats.org/officeDocument/2006/relationships" id="257" r:id="R3b8e518f50bb4b56"/>
    <p:sldId xmlns:r="http://schemas.openxmlformats.org/officeDocument/2006/relationships" id="258" r:id="R41f3b15b1110464c"/>
    <p:sldId xmlns:r="http://schemas.openxmlformats.org/officeDocument/2006/relationships" id="259" r:id="Rc4dcad1e1f5d4654"/>
    <p:sldId xmlns:r="http://schemas.openxmlformats.org/officeDocument/2006/relationships" id="260" r:id="Rb8fff2b8f3614e34"/>
    <p:sldId xmlns:r="http://schemas.openxmlformats.org/officeDocument/2006/relationships" id="261" r:id="Rbc6ade4578b64319"/>
    <p:sldId xmlns:r="http://schemas.openxmlformats.org/officeDocument/2006/relationships" id="262" r:id="R6c7a103d08c0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014e8d85b4516" /><Relationship Type="http://schemas.openxmlformats.org/officeDocument/2006/relationships/slide" Target="/ppt/slides/slide1.xml" Id="Rb7fa5d259cfb4aba" /><Relationship Type="http://schemas.openxmlformats.org/officeDocument/2006/relationships/slide" Target="/ppt/slides/slide2.xml" Id="R3b8e518f50bb4b56" /><Relationship Type="http://schemas.openxmlformats.org/officeDocument/2006/relationships/slide" Target="/ppt/slides/slide3.xml" Id="R41f3b15b1110464c" /><Relationship Type="http://schemas.openxmlformats.org/officeDocument/2006/relationships/slide" Target="/ppt/slides/slide4.xml" Id="Rc4dcad1e1f5d4654" /><Relationship Type="http://schemas.openxmlformats.org/officeDocument/2006/relationships/slide" Target="/ppt/slides/slide5.xml" Id="Rb8fff2b8f3614e34" /><Relationship Type="http://schemas.openxmlformats.org/officeDocument/2006/relationships/slide" Target="/ppt/slides/slide6.xml" Id="Rbc6ade4578b64319" /><Relationship Type="http://schemas.openxmlformats.org/officeDocument/2006/relationships/slide" Target="/ppt/slides/slide7.xml" Id="R6c7a103d08c0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2ca162bc941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7107b98de48fe" /><Relationship Type="http://schemas.openxmlformats.org/officeDocument/2006/relationships/theme" Target="/ppt/slideMasters/theme/theme1.xml" Id="R1e5edf2d30a4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7107b98de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db81b9a4b43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0a9239fb5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af8cf3256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b2c0185a3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f33e71efe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4474f12b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c355832c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SENJA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 CAMPING AS ble etablert [år] og holder til i Silsand.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HARRY WILLY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SISSEL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Torsmoveien 418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9303 Silsand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