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00ee0287ac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7067a453940b0"/>
  </p:sldMasterIdLst>
  <p:sldIdLst>
    <p:sldId xmlns:r="http://schemas.openxmlformats.org/officeDocument/2006/relationships" id="256" r:id="Rb55ec9fca8574c84"/>
    <p:sldId xmlns:r="http://schemas.openxmlformats.org/officeDocument/2006/relationships" id="257" r:id="R04c1a06ade66478e"/>
    <p:sldId xmlns:r="http://schemas.openxmlformats.org/officeDocument/2006/relationships" id="258" r:id="R37d73e439f1a423f"/>
    <p:sldId xmlns:r="http://schemas.openxmlformats.org/officeDocument/2006/relationships" id="259" r:id="R431ae2883c4a4568"/>
    <p:sldId xmlns:r="http://schemas.openxmlformats.org/officeDocument/2006/relationships" id="260" r:id="Redc57d0164f44799"/>
    <p:sldId xmlns:r="http://schemas.openxmlformats.org/officeDocument/2006/relationships" id="261" r:id="Re47366876a55482c"/>
    <p:sldId xmlns:r="http://schemas.openxmlformats.org/officeDocument/2006/relationships" id="262" r:id="Rad2d5275f4c6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7067a453940b0" /><Relationship Type="http://schemas.openxmlformats.org/officeDocument/2006/relationships/slide" Target="/ppt/slides/slide1.xml" Id="Rb55ec9fca8574c84" /><Relationship Type="http://schemas.openxmlformats.org/officeDocument/2006/relationships/slide" Target="/ppt/slides/slide2.xml" Id="R04c1a06ade66478e" /><Relationship Type="http://schemas.openxmlformats.org/officeDocument/2006/relationships/slide" Target="/ppt/slides/slide3.xml" Id="R37d73e439f1a423f" /><Relationship Type="http://schemas.openxmlformats.org/officeDocument/2006/relationships/slide" Target="/ppt/slides/slide4.xml" Id="R431ae2883c4a4568" /><Relationship Type="http://schemas.openxmlformats.org/officeDocument/2006/relationships/slide" Target="/ppt/slides/slide5.xml" Id="Redc57d0164f44799" /><Relationship Type="http://schemas.openxmlformats.org/officeDocument/2006/relationships/slide" Target="/ppt/slides/slide6.xml" Id="Re47366876a55482c" /><Relationship Type="http://schemas.openxmlformats.org/officeDocument/2006/relationships/slide" Target="/ppt/slides/slide7.xml" Id="Rad2d5275f4c6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abb0d7801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1c12a740c4333" /><Relationship Type="http://schemas.openxmlformats.org/officeDocument/2006/relationships/theme" Target="/ppt/slideMasters/theme/theme1.xml" Id="Rfadc463168a4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1c12a740c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0aae00bb1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c6e83df1b41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77f8f530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f59459edc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9e31501724f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6e4339bd14e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9bb91fe5b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VARP EIENDOM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5 310 230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3 010 807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38 132 815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TANGEN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ANDRÉ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KJEMPERUD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Nedmarken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64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