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3a30da1f6e49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7bc793e91643a0"/>
  </p:sldMasterIdLst>
  <p:sldIdLst>
    <p:sldId xmlns:r="http://schemas.openxmlformats.org/officeDocument/2006/relationships" id="256" r:id="R411a008bdcd14fdf"/>
    <p:sldId xmlns:r="http://schemas.openxmlformats.org/officeDocument/2006/relationships" id="257" r:id="R8510ceda00294b2a"/>
    <p:sldId xmlns:r="http://schemas.openxmlformats.org/officeDocument/2006/relationships" id="258" r:id="R5f6438aa0833417d"/>
    <p:sldId xmlns:r="http://schemas.openxmlformats.org/officeDocument/2006/relationships" id="259" r:id="Rcaf2a4ad24624efd"/>
    <p:sldId xmlns:r="http://schemas.openxmlformats.org/officeDocument/2006/relationships" id="260" r:id="R4725ef47a2b94efe"/>
    <p:sldId xmlns:r="http://schemas.openxmlformats.org/officeDocument/2006/relationships" id="261" r:id="R9f5f9c00d0bd4fbe"/>
    <p:sldId xmlns:r="http://schemas.openxmlformats.org/officeDocument/2006/relationships" id="262" r:id="R1fdfe09a435e42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7bc793e91643a0" /><Relationship Type="http://schemas.openxmlformats.org/officeDocument/2006/relationships/slide" Target="/ppt/slides/slide1.xml" Id="R411a008bdcd14fdf" /><Relationship Type="http://schemas.openxmlformats.org/officeDocument/2006/relationships/slide" Target="/ppt/slides/slide2.xml" Id="R8510ceda00294b2a" /><Relationship Type="http://schemas.openxmlformats.org/officeDocument/2006/relationships/slide" Target="/ppt/slides/slide3.xml" Id="R5f6438aa0833417d" /><Relationship Type="http://schemas.openxmlformats.org/officeDocument/2006/relationships/slide" Target="/ppt/slides/slide4.xml" Id="Rcaf2a4ad24624efd" /><Relationship Type="http://schemas.openxmlformats.org/officeDocument/2006/relationships/slide" Target="/ppt/slides/slide5.xml" Id="R4725ef47a2b94efe" /><Relationship Type="http://schemas.openxmlformats.org/officeDocument/2006/relationships/slide" Target="/ppt/slides/slide6.xml" Id="R9f5f9c00d0bd4fbe" /><Relationship Type="http://schemas.openxmlformats.org/officeDocument/2006/relationships/slide" Target="/ppt/slides/slide7.xml" Id="R1fdfe09a435e42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681be1e19a45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785d821bb4ca0" /><Relationship Type="http://schemas.openxmlformats.org/officeDocument/2006/relationships/theme" Target="/ppt/slideMasters/theme/theme1.xml" Id="Rebfe1165bf0548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e785d821bb4c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45dd372594a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fbf5fa3f24c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19038eaddf4e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f3e36edb64c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f7a082b6949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c186b62b343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89deca5f945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VARP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VARP EIENDOM AS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3 501 027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5 310 230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3 010 807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13 313 724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38 132 815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TANGEN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REIER ANDRÉ SØNJU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SØNJU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KJEMPERUD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VARP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Nedmarken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78 64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990 698 511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VARP EIENDOM AS</a:t>
            </a:r>
          </a:p>
        </p:txBody>
      </p:sp>
    </p:spTree>
  </p:cSld>
  <p:clrMapOvr>
    <a:masterClrMapping xmlns:a="http://schemas.openxmlformats.org/drawingml/2006/main"/>
  </p:clrMapOvr>
</p:sld>
</file>