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75aba599d4d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8fd444565e48b4"/>
  </p:sldMasterIdLst>
  <p:sldIdLst>
    <p:sldId xmlns:r="http://schemas.openxmlformats.org/officeDocument/2006/relationships" id="256" r:id="R9ec4b8fad8f144f5"/>
    <p:sldId xmlns:r="http://schemas.openxmlformats.org/officeDocument/2006/relationships" id="257" r:id="R278fb2136c074fd7"/>
    <p:sldId xmlns:r="http://schemas.openxmlformats.org/officeDocument/2006/relationships" id="258" r:id="R73b68cdaba1a44c3"/>
    <p:sldId xmlns:r="http://schemas.openxmlformats.org/officeDocument/2006/relationships" id="259" r:id="Rd4a4ed62011048d8"/>
    <p:sldId xmlns:r="http://schemas.openxmlformats.org/officeDocument/2006/relationships" id="260" r:id="R90a5c0f8227c4b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8fd444565e48b4" /><Relationship Type="http://schemas.openxmlformats.org/officeDocument/2006/relationships/slide" Target="/ppt/slides/slide1.xml" Id="R9ec4b8fad8f144f5" /><Relationship Type="http://schemas.openxmlformats.org/officeDocument/2006/relationships/slide" Target="/ppt/slides/slide2.xml" Id="R278fb2136c074fd7" /><Relationship Type="http://schemas.openxmlformats.org/officeDocument/2006/relationships/slide" Target="/ppt/slides/slide3.xml" Id="R73b68cdaba1a44c3" /><Relationship Type="http://schemas.openxmlformats.org/officeDocument/2006/relationships/slide" Target="/ppt/slides/slide4.xml" Id="Rd4a4ed62011048d8" /><Relationship Type="http://schemas.openxmlformats.org/officeDocument/2006/relationships/slide" Target="/ppt/slides/slide5.xml" Id="R90a5c0f8227c4b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0e6d8bf41d49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4796c6c73943f4" /><Relationship Type="http://schemas.openxmlformats.org/officeDocument/2006/relationships/theme" Target="/ppt/slideMasters/theme/theme1.xml" Id="Rc41a93583a6d4b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4796c6c73943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bb3f9ec2147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9458c793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ba5a79b6b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9aad9081444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d3e61992784c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RITO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990 697 124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RITO AS</a:t>
            </a:r>
          </a:p>
        </p:txBody>
      </p:sp>
    </p:spTree>
  </p:cSld>
  <p:clrMapOvr>
    <a:masterClrMapping xmlns:a="http://schemas.openxmlformats.org/drawingml/2006/main"/>
  </p:clrMapOvr>
</p:sld>
</file>