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0e4b1d49140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9dd9ef4f8451f"/>
  </p:sldMasterIdLst>
  <p:sldIdLst>
    <p:sldId xmlns:r="http://schemas.openxmlformats.org/officeDocument/2006/relationships" id="256" r:id="R997d4a2374a24436"/>
    <p:sldId xmlns:r="http://schemas.openxmlformats.org/officeDocument/2006/relationships" id="257" r:id="R042f58756bb540f1"/>
    <p:sldId xmlns:r="http://schemas.openxmlformats.org/officeDocument/2006/relationships" id="258" r:id="R0330ca9492d84ddf"/>
    <p:sldId xmlns:r="http://schemas.openxmlformats.org/officeDocument/2006/relationships" id="259" r:id="R3527d40c33714713"/>
    <p:sldId xmlns:r="http://schemas.openxmlformats.org/officeDocument/2006/relationships" id="260" r:id="R02506049bc72406c"/>
    <p:sldId xmlns:r="http://schemas.openxmlformats.org/officeDocument/2006/relationships" id="261" r:id="Rdab1998bc9a8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9dd9ef4f8451f" /><Relationship Type="http://schemas.openxmlformats.org/officeDocument/2006/relationships/slide" Target="/ppt/slides/slide1.xml" Id="R997d4a2374a24436" /><Relationship Type="http://schemas.openxmlformats.org/officeDocument/2006/relationships/slide" Target="/ppt/slides/slide2.xml" Id="R042f58756bb540f1" /><Relationship Type="http://schemas.openxmlformats.org/officeDocument/2006/relationships/slide" Target="/ppt/slides/slide3.xml" Id="R0330ca9492d84ddf" /><Relationship Type="http://schemas.openxmlformats.org/officeDocument/2006/relationships/slide" Target="/ppt/slides/slide4.xml" Id="R3527d40c33714713" /><Relationship Type="http://schemas.openxmlformats.org/officeDocument/2006/relationships/slide" Target="/ppt/slides/slide5.xml" Id="R02506049bc72406c" /><Relationship Type="http://schemas.openxmlformats.org/officeDocument/2006/relationships/slide" Target="/ppt/slides/slide6.xml" Id="Rdab1998bc9a8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fcabe23dd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a2375213c4127" /><Relationship Type="http://schemas.openxmlformats.org/officeDocument/2006/relationships/theme" Target="/ppt/slideMasters/theme/theme1.xml" Id="R33df09e6f6db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a2375213c41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28e7df85c4f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04ba729d8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b8a916afc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f37b385f7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76ef61861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9a33dc4d4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BODY ACTION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BODY ACTION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BODY ACTION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BODY ACTION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BODY ACTION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BODY ACTION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BODY ACTION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990 696 055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BODY ACTION AS</a:t>
            </a:r>
          </a:p>
        </p:txBody>
      </p:sp>
    </p:spTree>
  </p:cSld>
  <p:clrMapOvr>
    <a:masterClrMapping xmlns:a="http://schemas.openxmlformats.org/drawingml/2006/main"/>
  </p:clrMapOvr>
</p:sld>
</file>