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a60fe3449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012aded5314977"/>
  </p:sldMasterIdLst>
  <p:sldIdLst>
    <p:sldId xmlns:r="http://schemas.openxmlformats.org/officeDocument/2006/relationships" id="256" r:id="Rd9d9299ae64d4dfc"/>
    <p:sldId xmlns:r="http://schemas.openxmlformats.org/officeDocument/2006/relationships" id="257" r:id="R15f14c2a09584822"/>
    <p:sldId xmlns:r="http://schemas.openxmlformats.org/officeDocument/2006/relationships" id="258" r:id="R499821701ba04e2a"/>
    <p:sldId xmlns:r="http://schemas.openxmlformats.org/officeDocument/2006/relationships" id="259" r:id="R7355742152e24512"/>
    <p:sldId xmlns:r="http://schemas.openxmlformats.org/officeDocument/2006/relationships" id="260" r:id="R4ae3fbcd76a54a66"/>
    <p:sldId xmlns:r="http://schemas.openxmlformats.org/officeDocument/2006/relationships" id="261" r:id="R547ae7b6c70b4250"/>
    <p:sldId xmlns:r="http://schemas.openxmlformats.org/officeDocument/2006/relationships" id="262" r:id="Re56ff4e0c78f4b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12aded5314977" /><Relationship Type="http://schemas.openxmlformats.org/officeDocument/2006/relationships/slide" Target="/ppt/slides/slide1.xml" Id="Rd9d9299ae64d4dfc" /><Relationship Type="http://schemas.openxmlformats.org/officeDocument/2006/relationships/slide" Target="/ppt/slides/slide2.xml" Id="R15f14c2a09584822" /><Relationship Type="http://schemas.openxmlformats.org/officeDocument/2006/relationships/slide" Target="/ppt/slides/slide3.xml" Id="R499821701ba04e2a" /><Relationship Type="http://schemas.openxmlformats.org/officeDocument/2006/relationships/slide" Target="/ppt/slides/slide4.xml" Id="R7355742152e24512" /><Relationship Type="http://schemas.openxmlformats.org/officeDocument/2006/relationships/slide" Target="/ppt/slides/slide5.xml" Id="R4ae3fbcd76a54a66" /><Relationship Type="http://schemas.openxmlformats.org/officeDocument/2006/relationships/slide" Target="/ppt/slides/slide6.xml" Id="R547ae7b6c70b4250" /><Relationship Type="http://schemas.openxmlformats.org/officeDocument/2006/relationships/slide" Target="/ppt/slides/slide7.xml" Id="Re56ff4e0c78f4b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3a65a408e4a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53f483e064bd3" /><Relationship Type="http://schemas.openxmlformats.org/officeDocument/2006/relationships/theme" Target="/ppt/slideMasters/theme/theme1.xml" Id="R48e8802857c14e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753f483e06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2161d170b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26beac8e347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9539c1854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991929a1d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7a595625a4f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e84217e0e40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a8d099116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HUSBYGG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HUSBYGG HOLDING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1 852 326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1 954 613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BREKKA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RICHARD ØEN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Anemoneveien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990 695 466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HOLDING AS</a:t>
            </a:r>
          </a:p>
        </p:txBody>
      </p:sp>
    </p:spTree>
  </p:cSld>
  <p:clrMapOvr>
    <a:masterClrMapping xmlns:a="http://schemas.openxmlformats.org/drawingml/2006/main"/>
  </p:clrMapOvr>
</p:sld>
</file>