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51213400f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c5a31ac7284ab9"/>
  </p:sldMasterIdLst>
  <p:sldIdLst>
    <p:sldId xmlns:r="http://schemas.openxmlformats.org/officeDocument/2006/relationships" id="256" r:id="R32fc1b70233d4b9d"/>
    <p:sldId xmlns:r="http://schemas.openxmlformats.org/officeDocument/2006/relationships" id="257" r:id="Ra6a6e58e270a44a4"/>
    <p:sldId xmlns:r="http://schemas.openxmlformats.org/officeDocument/2006/relationships" id="258" r:id="R1e80fd77cbb64d84"/>
    <p:sldId xmlns:r="http://schemas.openxmlformats.org/officeDocument/2006/relationships" id="259" r:id="Rcadf33486b304c0a"/>
    <p:sldId xmlns:r="http://schemas.openxmlformats.org/officeDocument/2006/relationships" id="260" r:id="R1f9c7560c1c54a23"/>
    <p:sldId xmlns:r="http://schemas.openxmlformats.org/officeDocument/2006/relationships" id="261" r:id="Rbc7f47bf44284ee3"/>
    <p:sldId xmlns:r="http://schemas.openxmlformats.org/officeDocument/2006/relationships" id="262" r:id="R8b848798003a46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5a31ac7284ab9" /><Relationship Type="http://schemas.openxmlformats.org/officeDocument/2006/relationships/slide" Target="/ppt/slides/slide1.xml" Id="R32fc1b70233d4b9d" /><Relationship Type="http://schemas.openxmlformats.org/officeDocument/2006/relationships/slide" Target="/ppt/slides/slide2.xml" Id="Ra6a6e58e270a44a4" /><Relationship Type="http://schemas.openxmlformats.org/officeDocument/2006/relationships/slide" Target="/ppt/slides/slide3.xml" Id="R1e80fd77cbb64d84" /><Relationship Type="http://schemas.openxmlformats.org/officeDocument/2006/relationships/slide" Target="/ppt/slides/slide4.xml" Id="Rcadf33486b304c0a" /><Relationship Type="http://schemas.openxmlformats.org/officeDocument/2006/relationships/slide" Target="/ppt/slides/slide5.xml" Id="R1f9c7560c1c54a23" /><Relationship Type="http://schemas.openxmlformats.org/officeDocument/2006/relationships/slide" Target="/ppt/slides/slide6.xml" Id="Rbc7f47bf44284ee3" /><Relationship Type="http://schemas.openxmlformats.org/officeDocument/2006/relationships/slide" Target="/ppt/slides/slide7.xml" Id="R8b848798003a46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c663f211b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23a5a6e6c4306" /><Relationship Type="http://schemas.openxmlformats.org/officeDocument/2006/relationships/theme" Target="/ppt/slideMasters/theme/theme1.xml" Id="Rc353c40a52ca47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423a5a6e6c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1baf029164d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114de95a14c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1f23c03ab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ed71725e9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b5490d51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3a52c08a84e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b18a9da8b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SPARHENT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SPARHENT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SPARHENT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SPARHENT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SPARHENT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SPARHENT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42 949 360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19 956 612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20 145 492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SPARHENT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TRYGVE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BJØRNAR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 KNUT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OLE KRISTIAN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HMWH INVEST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ASLI SIAMAK  –  7,6 %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SPARHENT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990 692 467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SPARHENT AS</a:t>
            </a:r>
          </a:p>
        </p:txBody>
      </p:sp>
    </p:spTree>
  </p:cSld>
  <p:clrMapOvr>
    <a:masterClrMapping xmlns:a="http://schemas.openxmlformats.org/drawingml/2006/main"/>
  </p:clrMapOvr>
</p:sld>
</file>