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5661c0c6c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5487814bce4a52"/>
  </p:sldMasterIdLst>
  <p:sldIdLst>
    <p:sldId xmlns:r="http://schemas.openxmlformats.org/officeDocument/2006/relationships" id="256" r:id="R33b3e92509734c9f"/>
    <p:sldId xmlns:r="http://schemas.openxmlformats.org/officeDocument/2006/relationships" id="257" r:id="R89377c3402ef489f"/>
    <p:sldId xmlns:r="http://schemas.openxmlformats.org/officeDocument/2006/relationships" id="258" r:id="R5bf4922118e34598"/>
    <p:sldId xmlns:r="http://schemas.openxmlformats.org/officeDocument/2006/relationships" id="259" r:id="R70f122de32ab45e8"/>
    <p:sldId xmlns:r="http://schemas.openxmlformats.org/officeDocument/2006/relationships" id="260" r:id="R3acde24bfa1c448f"/>
    <p:sldId xmlns:r="http://schemas.openxmlformats.org/officeDocument/2006/relationships" id="261" r:id="R3f44ca77bca04578"/>
    <p:sldId xmlns:r="http://schemas.openxmlformats.org/officeDocument/2006/relationships" id="262" r:id="Ra366e5fb199c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487814bce4a52" /><Relationship Type="http://schemas.openxmlformats.org/officeDocument/2006/relationships/slide" Target="/ppt/slides/slide1.xml" Id="R33b3e92509734c9f" /><Relationship Type="http://schemas.openxmlformats.org/officeDocument/2006/relationships/slide" Target="/ppt/slides/slide2.xml" Id="R89377c3402ef489f" /><Relationship Type="http://schemas.openxmlformats.org/officeDocument/2006/relationships/slide" Target="/ppt/slides/slide3.xml" Id="R5bf4922118e34598" /><Relationship Type="http://schemas.openxmlformats.org/officeDocument/2006/relationships/slide" Target="/ppt/slides/slide4.xml" Id="R70f122de32ab45e8" /><Relationship Type="http://schemas.openxmlformats.org/officeDocument/2006/relationships/slide" Target="/ppt/slides/slide5.xml" Id="R3acde24bfa1c448f" /><Relationship Type="http://schemas.openxmlformats.org/officeDocument/2006/relationships/slide" Target="/ppt/slides/slide6.xml" Id="R3f44ca77bca04578" /><Relationship Type="http://schemas.openxmlformats.org/officeDocument/2006/relationships/slide" Target="/ppt/slides/slide7.xml" Id="Ra366e5fb199c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2db818e1c4d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e31fbd8954972" /><Relationship Type="http://schemas.openxmlformats.org/officeDocument/2006/relationships/theme" Target="/ppt/slideMasters/theme/theme1.xml" Id="R79ccf4b97cd2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e31fbd89549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f8c31b99a49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ed38fcdf5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590a5c683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03a679409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25cc34250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9d581a821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08eb8ba37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HJH EIENDOM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149 035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2 442 161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HELLESMARK OVE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HØIEN SIGRUND GERD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JENDAL EGIL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Storliveien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990 688 672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HJH EIENDOM AS</a:t>
            </a:r>
          </a:p>
        </p:txBody>
      </p:sp>
    </p:spTree>
  </p:cSld>
  <p:clrMapOvr>
    <a:masterClrMapping xmlns:a="http://schemas.openxmlformats.org/drawingml/2006/main"/>
  </p:clrMapOvr>
</p:sld>
</file>