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5239cd0ec64a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af2a60c9eb4e6f"/>
  </p:sldMasterIdLst>
  <p:sldIdLst>
    <p:sldId xmlns:r="http://schemas.openxmlformats.org/officeDocument/2006/relationships" id="256" r:id="Ra9ddb95ac884498f"/>
    <p:sldId xmlns:r="http://schemas.openxmlformats.org/officeDocument/2006/relationships" id="257" r:id="R0b16d88222cb49f5"/>
    <p:sldId xmlns:r="http://schemas.openxmlformats.org/officeDocument/2006/relationships" id="258" r:id="R617fe8d17d5d40ee"/>
    <p:sldId xmlns:r="http://schemas.openxmlformats.org/officeDocument/2006/relationships" id="259" r:id="R229b4dd903bc47fe"/>
    <p:sldId xmlns:r="http://schemas.openxmlformats.org/officeDocument/2006/relationships" id="260" r:id="R117bebe6662048f6"/>
    <p:sldId xmlns:r="http://schemas.openxmlformats.org/officeDocument/2006/relationships" id="261" r:id="R136b69107c334ad0"/>
    <p:sldId xmlns:r="http://schemas.openxmlformats.org/officeDocument/2006/relationships" id="262" r:id="R5cfe82cc48974e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af2a60c9eb4e6f" /><Relationship Type="http://schemas.openxmlformats.org/officeDocument/2006/relationships/slide" Target="/ppt/slides/slide1.xml" Id="Ra9ddb95ac884498f" /><Relationship Type="http://schemas.openxmlformats.org/officeDocument/2006/relationships/slide" Target="/ppt/slides/slide2.xml" Id="R0b16d88222cb49f5" /><Relationship Type="http://schemas.openxmlformats.org/officeDocument/2006/relationships/slide" Target="/ppt/slides/slide3.xml" Id="R617fe8d17d5d40ee" /><Relationship Type="http://schemas.openxmlformats.org/officeDocument/2006/relationships/slide" Target="/ppt/slides/slide4.xml" Id="R229b4dd903bc47fe" /><Relationship Type="http://schemas.openxmlformats.org/officeDocument/2006/relationships/slide" Target="/ppt/slides/slide5.xml" Id="R117bebe6662048f6" /><Relationship Type="http://schemas.openxmlformats.org/officeDocument/2006/relationships/slide" Target="/ppt/slides/slide6.xml" Id="R136b69107c334ad0" /><Relationship Type="http://schemas.openxmlformats.org/officeDocument/2006/relationships/slide" Target="/ppt/slides/slide7.xml" Id="R5cfe82cc48974e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e53bad9f8340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ceeaefe8874c1e" /><Relationship Type="http://schemas.openxmlformats.org/officeDocument/2006/relationships/theme" Target="/ppt/slideMasters/theme/theme1.xml" Id="R66d6352b02024b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ceeaefe8874c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aff55735e41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2cd2532aea43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87986de6342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1206a5f62043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c60cfa0f7d4f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58d5fc64304e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da443913734c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ALBORILLA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ALBORILLA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ALBORILLA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ALBORILLA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ALBORILLA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ALBORILLA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−66 149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−49 533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5 094 576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5 094 576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ALBORILLA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STENE-JOHANSEN ANNKRISTIN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STENE-JOHANSEN MATTIS G N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STENE-JOHANSEN OLA JOHAN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STENE-JOHANSEN THOMAS O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STENE-JOHANSEN TORMOD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ALBORILLA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Ove Ramms gate 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1606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tritan@online.no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990 688 621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ALBORILLA AS</a:t>
            </a:r>
          </a:p>
        </p:txBody>
      </p:sp>
    </p:spTree>
  </p:cSld>
  <p:clrMapOvr>
    <a:masterClrMapping xmlns:a="http://schemas.openxmlformats.org/drawingml/2006/main"/>
  </p:clrMapOvr>
</p:sld>
</file>