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dbe5318b7742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d2836028794d02"/>
  </p:sldMasterIdLst>
  <p:sldIdLst>
    <p:sldId xmlns:r="http://schemas.openxmlformats.org/officeDocument/2006/relationships" id="256" r:id="R45a301cc6f404720"/>
    <p:sldId xmlns:r="http://schemas.openxmlformats.org/officeDocument/2006/relationships" id="257" r:id="Re931e2bb98624ea6"/>
    <p:sldId xmlns:r="http://schemas.openxmlformats.org/officeDocument/2006/relationships" id="258" r:id="R1baed773fd1446e5"/>
    <p:sldId xmlns:r="http://schemas.openxmlformats.org/officeDocument/2006/relationships" id="259" r:id="Rd251d897b4b04857"/>
    <p:sldId xmlns:r="http://schemas.openxmlformats.org/officeDocument/2006/relationships" id="260" r:id="R7735c0af110e445f"/>
    <p:sldId xmlns:r="http://schemas.openxmlformats.org/officeDocument/2006/relationships" id="261" r:id="R7d3d05ca2fcf4288"/>
    <p:sldId xmlns:r="http://schemas.openxmlformats.org/officeDocument/2006/relationships" id="262" r:id="R6e3625e0067545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2836028794d02" /><Relationship Type="http://schemas.openxmlformats.org/officeDocument/2006/relationships/slide" Target="/ppt/slides/slide1.xml" Id="R45a301cc6f404720" /><Relationship Type="http://schemas.openxmlformats.org/officeDocument/2006/relationships/slide" Target="/ppt/slides/slide2.xml" Id="Re931e2bb98624ea6" /><Relationship Type="http://schemas.openxmlformats.org/officeDocument/2006/relationships/slide" Target="/ppt/slides/slide3.xml" Id="R1baed773fd1446e5" /><Relationship Type="http://schemas.openxmlformats.org/officeDocument/2006/relationships/slide" Target="/ppt/slides/slide4.xml" Id="Rd251d897b4b04857" /><Relationship Type="http://schemas.openxmlformats.org/officeDocument/2006/relationships/slide" Target="/ppt/slides/slide5.xml" Id="R7735c0af110e445f" /><Relationship Type="http://schemas.openxmlformats.org/officeDocument/2006/relationships/slide" Target="/ppt/slides/slide6.xml" Id="R7d3d05ca2fcf4288" /><Relationship Type="http://schemas.openxmlformats.org/officeDocument/2006/relationships/slide" Target="/ppt/slides/slide7.xml" Id="R6e3625e0067545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a15e3eb93b46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963a543964f0c" /><Relationship Type="http://schemas.openxmlformats.org/officeDocument/2006/relationships/theme" Target="/ppt/slideMasters/theme/theme1.xml" Id="Rc94263088dec41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2963a543964f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5241e9d8f49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a4ee566124d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5d45e78fd43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76dc81abc40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378af7bc947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9f8ec8bb240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67457535949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ANTIKVARISK RESTAURERINGSVERKSTED - ARV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ANTIKVARISK RESTAURERINGSVERKSTED - ARV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15 376 056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751 644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541 853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4 697 352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7 078 128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SYNNØVE GARBERG MOSLET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MOSLET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Rønningsbakken 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torgeir@tradisjonsbygg-trondheim.no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www.tradisjonsbygg-trondheim.no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990 683 921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ANTIKVARISK RESTAURERINGSVERKSTED - ARV AS</a:t>
            </a:r>
          </a:p>
        </p:txBody>
      </p:sp>
    </p:spTree>
  </p:cSld>
  <p:clrMapOvr>
    <a:masterClrMapping xmlns:a="http://schemas.openxmlformats.org/drawingml/2006/main"/>
  </p:clrMapOvr>
</p:sld>
</file>