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ecc9e401f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0db5876b8e4113"/>
  </p:sldMasterIdLst>
  <p:sldIdLst>
    <p:sldId xmlns:r="http://schemas.openxmlformats.org/officeDocument/2006/relationships" id="256" r:id="Rf09626a56cb549e5"/>
    <p:sldId xmlns:r="http://schemas.openxmlformats.org/officeDocument/2006/relationships" id="257" r:id="R7caba12385f34926"/>
    <p:sldId xmlns:r="http://schemas.openxmlformats.org/officeDocument/2006/relationships" id="258" r:id="R0ab7bab8b6684491"/>
    <p:sldId xmlns:r="http://schemas.openxmlformats.org/officeDocument/2006/relationships" id="259" r:id="R641fd16e73714b7b"/>
    <p:sldId xmlns:r="http://schemas.openxmlformats.org/officeDocument/2006/relationships" id="260" r:id="R8e6f0b9dbe40418f"/>
    <p:sldId xmlns:r="http://schemas.openxmlformats.org/officeDocument/2006/relationships" id="261" r:id="R7a465cba8bd7405d"/>
    <p:sldId xmlns:r="http://schemas.openxmlformats.org/officeDocument/2006/relationships" id="262" r:id="Ra1f02d39dca0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db5876b8e4113" /><Relationship Type="http://schemas.openxmlformats.org/officeDocument/2006/relationships/slide" Target="/ppt/slides/slide1.xml" Id="Rf09626a56cb549e5" /><Relationship Type="http://schemas.openxmlformats.org/officeDocument/2006/relationships/slide" Target="/ppt/slides/slide2.xml" Id="R7caba12385f34926" /><Relationship Type="http://schemas.openxmlformats.org/officeDocument/2006/relationships/slide" Target="/ppt/slides/slide3.xml" Id="R0ab7bab8b6684491" /><Relationship Type="http://schemas.openxmlformats.org/officeDocument/2006/relationships/slide" Target="/ppt/slides/slide4.xml" Id="R641fd16e73714b7b" /><Relationship Type="http://schemas.openxmlformats.org/officeDocument/2006/relationships/slide" Target="/ppt/slides/slide5.xml" Id="R8e6f0b9dbe40418f" /><Relationship Type="http://schemas.openxmlformats.org/officeDocument/2006/relationships/slide" Target="/ppt/slides/slide6.xml" Id="R7a465cba8bd7405d" /><Relationship Type="http://schemas.openxmlformats.org/officeDocument/2006/relationships/slide" Target="/ppt/slides/slide7.xml" Id="Ra1f02d39dca0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71a7ccfc6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4a9cdc03d470e" /><Relationship Type="http://schemas.openxmlformats.org/officeDocument/2006/relationships/theme" Target="/ppt/slideMasters/theme/theme1.xml" Id="R52c6e9642366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4a9cdc03d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648aa87e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5fb77d57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7bf6d7571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bc1681fb8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652d0cbdc46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b3ccc34aa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c88d22b646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