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e4fa494bd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286a28a444f13"/>
  </p:sldMasterIdLst>
  <p:sldIdLst>
    <p:sldId xmlns:r="http://schemas.openxmlformats.org/officeDocument/2006/relationships" id="256" r:id="R15d3ea015e714caa"/>
    <p:sldId xmlns:r="http://schemas.openxmlformats.org/officeDocument/2006/relationships" id="257" r:id="R693fe37ecefd448e"/>
    <p:sldId xmlns:r="http://schemas.openxmlformats.org/officeDocument/2006/relationships" id="258" r:id="Rd9e1d15d540c425b"/>
    <p:sldId xmlns:r="http://schemas.openxmlformats.org/officeDocument/2006/relationships" id="259" r:id="R2649d160e7964a2f"/>
    <p:sldId xmlns:r="http://schemas.openxmlformats.org/officeDocument/2006/relationships" id="260" r:id="Rb80c135c72f1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286a28a444f13" /><Relationship Type="http://schemas.openxmlformats.org/officeDocument/2006/relationships/slide" Target="/ppt/slides/slide1.xml" Id="R15d3ea015e714caa" /><Relationship Type="http://schemas.openxmlformats.org/officeDocument/2006/relationships/slide" Target="/ppt/slides/slide2.xml" Id="R693fe37ecefd448e" /><Relationship Type="http://schemas.openxmlformats.org/officeDocument/2006/relationships/slide" Target="/ppt/slides/slide3.xml" Id="Rd9e1d15d540c425b" /><Relationship Type="http://schemas.openxmlformats.org/officeDocument/2006/relationships/slide" Target="/ppt/slides/slide4.xml" Id="R2649d160e7964a2f" /><Relationship Type="http://schemas.openxmlformats.org/officeDocument/2006/relationships/slide" Target="/ppt/slides/slide5.xml" Id="Rb80c135c72f1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4c8caf802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7506a74ac4311" /><Relationship Type="http://schemas.openxmlformats.org/officeDocument/2006/relationships/theme" Target="/ppt/slideMasters/theme/theme1.xml" Id="Rfe7144e49de241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b7506a74ac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c89e70a6b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3a82f7e9d46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eacb57830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5d95689c74e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bcb408ae2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990 680 795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 INVEST AS</a:t>
            </a:r>
          </a:p>
        </p:txBody>
      </p:sp>
    </p:spTree>
  </p:cSld>
  <p:clrMapOvr>
    <a:masterClrMapping xmlns:a="http://schemas.openxmlformats.org/drawingml/2006/main"/>
  </p:clrMapOvr>
</p:sld>
</file>