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e536e4873749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74240db4094d5a"/>
  </p:sldMasterIdLst>
  <p:sldIdLst>
    <p:sldId xmlns:r="http://schemas.openxmlformats.org/officeDocument/2006/relationships" id="256" r:id="Ra576009cc3734cb5"/>
    <p:sldId xmlns:r="http://schemas.openxmlformats.org/officeDocument/2006/relationships" id="257" r:id="Rf3b850abbb724907"/>
    <p:sldId xmlns:r="http://schemas.openxmlformats.org/officeDocument/2006/relationships" id="258" r:id="R30dbd3e285da4d18"/>
    <p:sldId xmlns:r="http://schemas.openxmlformats.org/officeDocument/2006/relationships" id="259" r:id="Rf485c7e8faa74c00"/>
    <p:sldId xmlns:r="http://schemas.openxmlformats.org/officeDocument/2006/relationships" id="260" r:id="Rdf19ec8148ee4ea7"/>
    <p:sldId xmlns:r="http://schemas.openxmlformats.org/officeDocument/2006/relationships" id="261" r:id="R9ea3f8ceb71144cf"/>
    <p:sldId xmlns:r="http://schemas.openxmlformats.org/officeDocument/2006/relationships" id="262" r:id="R992142f1be284e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74240db4094d5a" /><Relationship Type="http://schemas.openxmlformats.org/officeDocument/2006/relationships/slide" Target="/ppt/slides/slide1.xml" Id="Ra576009cc3734cb5" /><Relationship Type="http://schemas.openxmlformats.org/officeDocument/2006/relationships/slide" Target="/ppt/slides/slide2.xml" Id="Rf3b850abbb724907" /><Relationship Type="http://schemas.openxmlformats.org/officeDocument/2006/relationships/slide" Target="/ppt/slides/slide3.xml" Id="R30dbd3e285da4d18" /><Relationship Type="http://schemas.openxmlformats.org/officeDocument/2006/relationships/slide" Target="/ppt/slides/slide4.xml" Id="Rf485c7e8faa74c00" /><Relationship Type="http://schemas.openxmlformats.org/officeDocument/2006/relationships/slide" Target="/ppt/slides/slide5.xml" Id="Rdf19ec8148ee4ea7" /><Relationship Type="http://schemas.openxmlformats.org/officeDocument/2006/relationships/slide" Target="/ppt/slides/slide6.xml" Id="R9ea3f8ceb71144cf" /><Relationship Type="http://schemas.openxmlformats.org/officeDocument/2006/relationships/slide" Target="/ppt/slides/slide7.xml" Id="R992142f1be284e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f2886bb9bd44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c7157aafb4059" /><Relationship Type="http://schemas.openxmlformats.org/officeDocument/2006/relationships/theme" Target="/ppt/slideMasters/theme/theme1.xml" Id="R397f438724a848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5c7157aafb40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063ff406945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049192e1046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27bd646a74d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288598a0c4a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4ad07649042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52e92ced941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24dc284104d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NYE BERGHOL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BERGHOL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BERGHOL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BERGHOL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BERGHOL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BERGHOL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−259 953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9 088 782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92 417 712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93 927 409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BERGHOL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CAPOFERRO ISABELLA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CAPOFERRO MARCUS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CAPOFERRO ADRIANO PAOLO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CAPOFERRO ANNA THERESE B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BERGHOL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Måkeveien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0139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990 680 698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BERGHOL INVEST AS</a:t>
            </a:r>
          </a:p>
        </p:txBody>
      </p:sp>
    </p:spTree>
  </p:cSld>
  <p:clrMapOvr>
    <a:masterClrMapping xmlns:a="http://schemas.openxmlformats.org/drawingml/2006/main"/>
  </p:clrMapOvr>
</p:sld>
</file>