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527a8548b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df79b36f0c4f57"/>
  </p:sldMasterIdLst>
  <p:sldIdLst>
    <p:sldId xmlns:r="http://schemas.openxmlformats.org/officeDocument/2006/relationships" id="256" r:id="R89cf21813bb0433d"/>
    <p:sldId xmlns:r="http://schemas.openxmlformats.org/officeDocument/2006/relationships" id="257" r:id="R0201e8b61a894e14"/>
    <p:sldId xmlns:r="http://schemas.openxmlformats.org/officeDocument/2006/relationships" id="258" r:id="Rd9aa59d230464980"/>
    <p:sldId xmlns:r="http://schemas.openxmlformats.org/officeDocument/2006/relationships" id="259" r:id="R8b18aa1227e44ba3"/>
    <p:sldId xmlns:r="http://schemas.openxmlformats.org/officeDocument/2006/relationships" id="260" r:id="R2c1dc134332a4c6e"/>
    <p:sldId xmlns:r="http://schemas.openxmlformats.org/officeDocument/2006/relationships" id="261" r:id="R3f77e368edfd4e3d"/>
    <p:sldId xmlns:r="http://schemas.openxmlformats.org/officeDocument/2006/relationships" id="262" r:id="Rc72f004b232a43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f79b36f0c4f57" /><Relationship Type="http://schemas.openxmlformats.org/officeDocument/2006/relationships/slide" Target="/ppt/slides/slide1.xml" Id="R89cf21813bb0433d" /><Relationship Type="http://schemas.openxmlformats.org/officeDocument/2006/relationships/slide" Target="/ppt/slides/slide2.xml" Id="R0201e8b61a894e14" /><Relationship Type="http://schemas.openxmlformats.org/officeDocument/2006/relationships/slide" Target="/ppt/slides/slide3.xml" Id="Rd9aa59d230464980" /><Relationship Type="http://schemas.openxmlformats.org/officeDocument/2006/relationships/slide" Target="/ppt/slides/slide4.xml" Id="R8b18aa1227e44ba3" /><Relationship Type="http://schemas.openxmlformats.org/officeDocument/2006/relationships/slide" Target="/ppt/slides/slide5.xml" Id="R2c1dc134332a4c6e" /><Relationship Type="http://schemas.openxmlformats.org/officeDocument/2006/relationships/slide" Target="/ppt/slides/slide6.xml" Id="R3f77e368edfd4e3d" /><Relationship Type="http://schemas.openxmlformats.org/officeDocument/2006/relationships/slide" Target="/ppt/slides/slide7.xml" Id="Rc72f004b232a43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e4a48f1864b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e3e1e69c24b60" /><Relationship Type="http://schemas.openxmlformats.org/officeDocument/2006/relationships/theme" Target="/ppt/slideMasters/theme/theme1.xml" Id="R7cdb0980fca6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e3e1e69c2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1204a2a95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a0453282448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a0ceed242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2c0050099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157a5fcc6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698b01c7a49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38d92b04a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BRUNVOLL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BRUNVOLL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53 910 177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32 207 620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18 120 692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113 287 871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320 939 568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Eikremsvingen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office@brunvoll.no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www.brunvoll.no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990 678 545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BRUNVOLL EIENDOM AS</a:t>
            </a:r>
          </a:p>
        </p:txBody>
      </p:sp>
    </p:spTree>
  </p:cSld>
  <p:clrMapOvr>
    <a:masterClrMapping xmlns:a="http://schemas.openxmlformats.org/drawingml/2006/main"/>
  </p:clrMapOvr>
</p:sld>
</file>