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583518db004f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ac9a94eb1c45f7"/>
  </p:sldMasterIdLst>
  <p:sldIdLst>
    <p:sldId xmlns:r="http://schemas.openxmlformats.org/officeDocument/2006/relationships" id="256" r:id="Rc8e193eb91fa439c"/>
    <p:sldId xmlns:r="http://schemas.openxmlformats.org/officeDocument/2006/relationships" id="257" r:id="R32d60f06451c41fb"/>
    <p:sldId xmlns:r="http://schemas.openxmlformats.org/officeDocument/2006/relationships" id="258" r:id="R5da666c7d1084c6f"/>
    <p:sldId xmlns:r="http://schemas.openxmlformats.org/officeDocument/2006/relationships" id="259" r:id="R32ae5f0fcc894860"/>
    <p:sldId xmlns:r="http://schemas.openxmlformats.org/officeDocument/2006/relationships" id="260" r:id="R355e4759871040aa"/>
    <p:sldId xmlns:r="http://schemas.openxmlformats.org/officeDocument/2006/relationships" id="261" r:id="R2eeb396ff00e4473"/>
    <p:sldId xmlns:r="http://schemas.openxmlformats.org/officeDocument/2006/relationships" id="262" r:id="Rd8b14419750242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c9a94eb1c45f7" /><Relationship Type="http://schemas.openxmlformats.org/officeDocument/2006/relationships/slide" Target="/ppt/slides/slide1.xml" Id="Rc8e193eb91fa439c" /><Relationship Type="http://schemas.openxmlformats.org/officeDocument/2006/relationships/slide" Target="/ppt/slides/slide2.xml" Id="R32d60f06451c41fb" /><Relationship Type="http://schemas.openxmlformats.org/officeDocument/2006/relationships/slide" Target="/ppt/slides/slide3.xml" Id="R5da666c7d1084c6f" /><Relationship Type="http://schemas.openxmlformats.org/officeDocument/2006/relationships/slide" Target="/ppt/slides/slide4.xml" Id="R32ae5f0fcc894860" /><Relationship Type="http://schemas.openxmlformats.org/officeDocument/2006/relationships/slide" Target="/ppt/slides/slide5.xml" Id="R355e4759871040aa" /><Relationship Type="http://schemas.openxmlformats.org/officeDocument/2006/relationships/slide" Target="/ppt/slides/slide6.xml" Id="R2eeb396ff00e4473" /><Relationship Type="http://schemas.openxmlformats.org/officeDocument/2006/relationships/slide" Target="/ppt/slides/slide7.xml" Id="Rd8b14419750242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f862620d64d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4b87d22a24313" /><Relationship Type="http://schemas.openxmlformats.org/officeDocument/2006/relationships/theme" Target="/ppt/slideMasters/theme/theme1.xml" Id="Re7552eb36aec4f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54b87d22a243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10f16b8304b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6be9f6d2e4c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88598531d4d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a1efc9b7a43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7c432fd0e4d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1b6889d7540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bd5f9356847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XERXES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XERXES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XERXES INVEST AS ble etablert [år] og holder til i Sellebakk.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XERXES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XERXES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XERXES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−317 206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1 170 481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27 632 570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28 049 111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XERXES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XERXES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Tingstedveien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1655 Sellebakk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990 674 752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XERXES INVEST AS</a:t>
            </a:r>
          </a:p>
        </p:txBody>
      </p:sp>
    </p:spTree>
  </p:cSld>
  <p:clrMapOvr>
    <a:masterClrMapping xmlns:a="http://schemas.openxmlformats.org/drawingml/2006/main"/>
  </p:clrMapOvr>
</p:sld>
</file>