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7e2b860ab147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cac47c84e247a9"/>
  </p:sldMasterIdLst>
  <p:sldIdLst>
    <p:sldId xmlns:r="http://schemas.openxmlformats.org/officeDocument/2006/relationships" id="256" r:id="R321a8db40f1247e3"/>
    <p:sldId xmlns:r="http://schemas.openxmlformats.org/officeDocument/2006/relationships" id="257" r:id="Rff2b639a6a154d2c"/>
    <p:sldId xmlns:r="http://schemas.openxmlformats.org/officeDocument/2006/relationships" id="258" r:id="Rf15e5fdc245643c4"/>
    <p:sldId xmlns:r="http://schemas.openxmlformats.org/officeDocument/2006/relationships" id="259" r:id="Re988dedb1a5e4ed3"/>
    <p:sldId xmlns:r="http://schemas.openxmlformats.org/officeDocument/2006/relationships" id="260" r:id="Reefc7c2a76554976"/>
    <p:sldId xmlns:r="http://schemas.openxmlformats.org/officeDocument/2006/relationships" id="261" r:id="R02eb7157a9c24061"/>
    <p:sldId xmlns:r="http://schemas.openxmlformats.org/officeDocument/2006/relationships" id="262" r:id="Rf3c6b1b1d4d847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cac47c84e247a9" /><Relationship Type="http://schemas.openxmlformats.org/officeDocument/2006/relationships/slide" Target="/ppt/slides/slide1.xml" Id="R321a8db40f1247e3" /><Relationship Type="http://schemas.openxmlformats.org/officeDocument/2006/relationships/slide" Target="/ppt/slides/slide2.xml" Id="Rff2b639a6a154d2c" /><Relationship Type="http://schemas.openxmlformats.org/officeDocument/2006/relationships/slide" Target="/ppt/slides/slide3.xml" Id="Rf15e5fdc245643c4" /><Relationship Type="http://schemas.openxmlformats.org/officeDocument/2006/relationships/slide" Target="/ppt/slides/slide4.xml" Id="Re988dedb1a5e4ed3" /><Relationship Type="http://schemas.openxmlformats.org/officeDocument/2006/relationships/slide" Target="/ppt/slides/slide5.xml" Id="Reefc7c2a76554976" /><Relationship Type="http://schemas.openxmlformats.org/officeDocument/2006/relationships/slide" Target="/ppt/slides/slide6.xml" Id="R02eb7157a9c24061" /><Relationship Type="http://schemas.openxmlformats.org/officeDocument/2006/relationships/slide" Target="/ppt/slides/slide7.xml" Id="Rf3c6b1b1d4d847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235000848245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a35e98c7de40d0" /><Relationship Type="http://schemas.openxmlformats.org/officeDocument/2006/relationships/theme" Target="/ppt/slideMasters/theme/theme1.xml" Id="Rbf31f97bfd7242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a35e98c7de40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5e1e5346c447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bbf9c09c843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2a4ea943df48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5b6e8c7db247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afd34a45f242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ce3db7799a43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5f14ee1db045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FIRMAMENT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FIRMAMENT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FIRMAMENT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FIRMAMENT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FIRMAMENT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FIRMAMENT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81 659 000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−2 898 000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−2 939 000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696 447 000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993 511 000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FIRMAMENT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PETTER HALFDAN R F  –  31,0 %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BRAHDE AS  –  23,0 %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MAFO AS  –  23,0 %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SOFO AS  –  23,0 %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PETTER HALFDAN R F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FIRMAMENT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 Flyt kontor, Haakon VIIs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990 674 345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FIRMAMENT AS</a:t>
            </a:r>
          </a:p>
        </p:txBody>
      </p:sp>
    </p:spTree>
  </p:cSld>
  <p:clrMapOvr>
    <a:masterClrMapping xmlns:a="http://schemas.openxmlformats.org/drawingml/2006/main"/>
  </p:clrMapOvr>
</p:sld>
</file>