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16ba8f1ae46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78f18ac514a6d"/>
  </p:sldMasterIdLst>
  <p:sldIdLst>
    <p:sldId xmlns:r="http://schemas.openxmlformats.org/officeDocument/2006/relationships" id="256" r:id="Rbe28f1d5a8794e71"/>
    <p:sldId xmlns:r="http://schemas.openxmlformats.org/officeDocument/2006/relationships" id="257" r:id="R653452fecefb49e5"/>
    <p:sldId xmlns:r="http://schemas.openxmlformats.org/officeDocument/2006/relationships" id="258" r:id="R356fc17e2c7346d0"/>
    <p:sldId xmlns:r="http://schemas.openxmlformats.org/officeDocument/2006/relationships" id="259" r:id="Re3ac68940ca6419e"/>
    <p:sldId xmlns:r="http://schemas.openxmlformats.org/officeDocument/2006/relationships" id="260" r:id="Rd1b5d15bd5d3431b"/>
    <p:sldId xmlns:r="http://schemas.openxmlformats.org/officeDocument/2006/relationships" id="261" r:id="Rea4d2309825b4336"/>
    <p:sldId xmlns:r="http://schemas.openxmlformats.org/officeDocument/2006/relationships" id="262" r:id="R88f5c3f5ceb8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78f18ac514a6d" /><Relationship Type="http://schemas.openxmlformats.org/officeDocument/2006/relationships/slide" Target="/ppt/slides/slide1.xml" Id="Rbe28f1d5a8794e71" /><Relationship Type="http://schemas.openxmlformats.org/officeDocument/2006/relationships/slide" Target="/ppt/slides/slide2.xml" Id="R653452fecefb49e5" /><Relationship Type="http://schemas.openxmlformats.org/officeDocument/2006/relationships/slide" Target="/ppt/slides/slide3.xml" Id="R356fc17e2c7346d0" /><Relationship Type="http://schemas.openxmlformats.org/officeDocument/2006/relationships/slide" Target="/ppt/slides/slide4.xml" Id="Re3ac68940ca6419e" /><Relationship Type="http://schemas.openxmlformats.org/officeDocument/2006/relationships/slide" Target="/ppt/slides/slide5.xml" Id="Rd1b5d15bd5d3431b" /><Relationship Type="http://schemas.openxmlformats.org/officeDocument/2006/relationships/slide" Target="/ppt/slides/slide6.xml" Id="Rea4d2309825b4336" /><Relationship Type="http://schemas.openxmlformats.org/officeDocument/2006/relationships/slide" Target="/ppt/slides/slide7.xml" Id="R88f5c3f5ceb8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39f1a2919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56c4c4c4f4055" /><Relationship Type="http://schemas.openxmlformats.org/officeDocument/2006/relationships/theme" Target="/ppt/slideMasters/theme/theme1.xml" Id="R152318719561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56c4c4c4f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b37b874b1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f77e7493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fdbef4e79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87063fba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793787250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1c25a5583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ce7adfd65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NYATI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NYATI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990 667 187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NYATI INVEST AS</a:t>
            </a:r>
          </a:p>
        </p:txBody>
      </p:sp>
    </p:spTree>
  </p:cSld>
  <p:clrMapOvr>
    <a:masterClrMapping xmlns:a="http://schemas.openxmlformats.org/drawingml/2006/main"/>
  </p:clrMapOvr>
</p:sld>
</file>