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4dc6e0081444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d84e3c4f1f4b5c"/>
  </p:sldMasterIdLst>
  <p:sldIdLst>
    <p:sldId xmlns:r="http://schemas.openxmlformats.org/officeDocument/2006/relationships" id="256" r:id="R843791d596574217"/>
    <p:sldId xmlns:r="http://schemas.openxmlformats.org/officeDocument/2006/relationships" id="257" r:id="Rbdbf7801a6a24f40"/>
    <p:sldId xmlns:r="http://schemas.openxmlformats.org/officeDocument/2006/relationships" id="258" r:id="Rc0676c80946543e5"/>
    <p:sldId xmlns:r="http://schemas.openxmlformats.org/officeDocument/2006/relationships" id="259" r:id="R8e5865d582ed47ea"/>
    <p:sldId xmlns:r="http://schemas.openxmlformats.org/officeDocument/2006/relationships" id="260" r:id="Rf924e1ed21cb43be"/>
    <p:sldId xmlns:r="http://schemas.openxmlformats.org/officeDocument/2006/relationships" id="261" r:id="R7eaf00dd115c4d3e"/>
    <p:sldId xmlns:r="http://schemas.openxmlformats.org/officeDocument/2006/relationships" id="262" r:id="R19c5f158e83941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84e3c4f1f4b5c" /><Relationship Type="http://schemas.openxmlformats.org/officeDocument/2006/relationships/slide" Target="/ppt/slides/slide1.xml" Id="R843791d596574217" /><Relationship Type="http://schemas.openxmlformats.org/officeDocument/2006/relationships/slide" Target="/ppt/slides/slide2.xml" Id="Rbdbf7801a6a24f40" /><Relationship Type="http://schemas.openxmlformats.org/officeDocument/2006/relationships/slide" Target="/ppt/slides/slide3.xml" Id="Rc0676c80946543e5" /><Relationship Type="http://schemas.openxmlformats.org/officeDocument/2006/relationships/slide" Target="/ppt/slides/slide4.xml" Id="R8e5865d582ed47ea" /><Relationship Type="http://schemas.openxmlformats.org/officeDocument/2006/relationships/slide" Target="/ppt/slides/slide5.xml" Id="Rf924e1ed21cb43be" /><Relationship Type="http://schemas.openxmlformats.org/officeDocument/2006/relationships/slide" Target="/ppt/slides/slide6.xml" Id="R7eaf00dd115c4d3e" /><Relationship Type="http://schemas.openxmlformats.org/officeDocument/2006/relationships/slide" Target="/ppt/slides/slide7.xml" Id="R19c5f158e83941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44788cd32b48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22446c44049a3" /><Relationship Type="http://schemas.openxmlformats.org/officeDocument/2006/relationships/theme" Target="/ppt/slideMasters/theme/theme1.xml" Id="R5faf9e3c960f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e22446c440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32269e28d4d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852c020c54d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af52f5bf54c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d8c494fe844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aef0270e347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ddf6c253b43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dee43c19949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 PARK 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 PARK LANE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2 948 481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1 664 369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1 411 131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31 788 377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37 775 340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LYCHEGÅRDEN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33B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990 658 803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