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1c4ac4fba946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7242dafc848e0"/>
  </p:sldMasterIdLst>
  <p:sldIdLst>
    <p:sldId xmlns:r="http://schemas.openxmlformats.org/officeDocument/2006/relationships" id="256" r:id="R3301765807ea4f0a"/>
    <p:sldId xmlns:r="http://schemas.openxmlformats.org/officeDocument/2006/relationships" id="257" r:id="R97525d2002594f98"/>
    <p:sldId xmlns:r="http://schemas.openxmlformats.org/officeDocument/2006/relationships" id="258" r:id="Rb39491ebaf614943"/>
    <p:sldId xmlns:r="http://schemas.openxmlformats.org/officeDocument/2006/relationships" id="259" r:id="R904c9d1844e2498a"/>
    <p:sldId xmlns:r="http://schemas.openxmlformats.org/officeDocument/2006/relationships" id="260" r:id="Rdd89ce164bb44943"/>
    <p:sldId xmlns:r="http://schemas.openxmlformats.org/officeDocument/2006/relationships" id="261" r:id="Rc83b4ca906fc4d2a"/>
    <p:sldId xmlns:r="http://schemas.openxmlformats.org/officeDocument/2006/relationships" id="262" r:id="Ra9c478b93416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7242dafc848e0" /><Relationship Type="http://schemas.openxmlformats.org/officeDocument/2006/relationships/slide" Target="/ppt/slides/slide1.xml" Id="R3301765807ea4f0a" /><Relationship Type="http://schemas.openxmlformats.org/officeDocument/2006/relationships/slide" Target="/ppt/slides/slide2.xml" Id="R97525d2002594f98" /><Relationship Type="http://schemas.openxmlformats.org/officeDocument/2006/relationships/slide" Target="/ppt/slides/slide3.xml" Id="Rb39491ebaf614943" /><Relationship Type="http://schemas.openxmlformats.org/officeDocument/2006/relationships/slide" Target="/ppt/slides/slide4.xml" Id="R904c9d1844e2498a" /><Relationship Type="http://schemas.openxmlformats.org/officeDocument/2006/relationships/slide" Target="/ppt/slides/slide5.xml" Id="Rdd89ce164bb44943" /><Relationship Type="http://schemas.openxmlformats.org/officeDocument/2006/relationships/slide" Target="/ppt/slides/slide6.xml" Id="Rc83b4ca906fc4d2a" /><Relationship Type="http://schemas.openxmlformats.org/officeDocument/2006/relationships/slide" Target="/ppt/slides/slide7.xml" Id="Ra9c478b93416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1b145c9e24a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925c28184cef" /><Relationship Type="http://schemas.openxmlformats.org/officeDocument/2006/relationships/theme" Target="/ppt/slideMasters/theme/theme1.xml" Id="R69abb12e8ba0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e925c2818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cb17895f54f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823e5b12a40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10cb3b30b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f0526916b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d0b1e9e364f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c74c6db134e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38c640426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3 338 023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3 231 638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HELLSTRÖM KARL MARTIN 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Innspurten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01 33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karl.martin.hellstrom@gmail.com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990 655 014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BILMA AS</a:t>
            </a:r>
          </a:p>
        </p:txBody>
      </p:sp>
    </p:spTree>
  </p:cSld>
  <p:clrMapOvr>
    <a:masterClrMapping xmlns:a="http://schemas.openxmlformats.org/drawingml/2006/main"/>
  </p:clrMapOvr>
</p:sld>
</file>