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c56bd2694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3bd197f274bf5"/>
  </p:sldMasterIdLst>
  <p:sldIdLst>
    <p:sldId xmlns:r="http://schemas.openxmlformats.org/officeDocument/2006/relationships" id="256" r:id="Re8e655337fd24d86"/>
    <p:sldId xmlns:r="http://schemas.openxmlformats.org/officeDocument/2006/relationships" id="257" r:id="R4b0c9e46778c4984"/>
    <p:sldId xmlns:r="http://schemas.openxmlformats.org/officeDocument/2006/relationships" id="258" r:id="Rd39d0f5bc07e463e"/>
    <p:sldId xmlns:r="http://schemas.openxmlformats.org/officeDocument/2006/relationships" id="259" r:id="Ra7e3686aa1b7466b"/>
    <p:sldId xmlns:r="http://schemas.openxmlformats.org/officeDocument/2006/relationships" id="260" r:id="Rd62cb79aa2554f88"/>
    <p:sldId xmlns:r="http://schemas.openxmlformats.org/officeDocument/2006/relationships" id="261" r:id="Rf238aa04302e4f8c"/>
    <p:sldId xmlns:r="http://schemas.openxmlformats.org/officeDocument/2006/relationships" id="262" r:id="R17c3605be8a9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3bd197f274bf5" /><Relationship Type="http://schemas.openxmlformats.org/officeDocument/2006/relationships/slide" Target="/ppt/slides/slide1.xml" Id="Re8e655337fd24d86" /><Relationship Type="http://schemas.openxmlformats.org/officeDocument/2006/relationships/slide" Target="/ppt/slides/slide2.xml" Id="R4b0c9e46778c4984" /><Relationship Type="http://schemas.openxmlformats.org/officeDocument/2006/relationships/slide" Target="/ppt/slides/slide3.xml" Id="Rd39d0f5bc07e463e" /><Relationship Type="http://schemas.openxmlformats.org/officeDocument/2006/relationships/slide" Target="/ppt/slides/slide4.xml" Id="Ra7e3686aa1b7466b" /><Relationship Type="http://schemas.openxmlformats.org/officeDocument/2006/relationships/slide" Target="/ppt/slides/slide5.xml" Id="Rd62cb79aa2554f88" /><Relationship Type="http://schemas.openxmlformats.org/officeDocument/2006/relationships/slide" Target="/ppt/slides/slide6.xml" Id="Rf238aa04302e4f8c" /><Relationship Type="http://schemas.openxmlformats.org/officeDocument/2006/relationships/slide" Target="/ppt/slides/slide7.xml" Id="R17c3605be8a9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e6063da16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13157bd8c4398" /><Relationship Type="http://schemas.openxmlformats.org/officeDocument/2006/relationships/theme" Target="/ppt/slideMasters/theme/theme1.xml" Id="R7d2b6257e09b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13157bd8c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b2232c9c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dc63b37b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420bc549a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4b7a3b6c1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a40def6b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bc85ac6f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52d5f07d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ENTREPRENØR-DIREKTØR'N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ENTREPRENØR-DIREKTØR'N HOLDING AS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14 952 433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16 736 692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NYSTAD NORDWIN BOGE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Granevegen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8684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