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c7e00f390049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1c1464b1524df1"/>
  </p:sldMasterIdLst>
  <p:sldIdLst>
    <p:sldId xmlns:r="http://schemas.openxmlformats.org/officeDocument/2006/relationships" id="256" r:id="Ra919e911ce764dba"/>
    <p:sldId xmlns:r="http://schemas.openxmlformats.org/officeDocument/2006/relationships" id="257" r:id="Rf6522365308142d4"/>
    <p:sldId xmlns:r="http://schemas.openxmlformats.org/officeDocument/2006/relationships" id="258" r:id="Rfc7d64d4d9354940"/>
    <p:sldId xmlns:r="http://schemas.openxmlformats.org/officeDocument/2006/relationships" id="259" r:id="R9155930481044e96"/>
    <p:sldId xmlns:r="http://schemas.openxmlformats.org/officeDocument/2006/relationships" id="260" r:id="R334a3968d0d14509"/>
    <p:sldId xmlns:r="http://schemas.openxmlformats.org/officeDocument/2006/relationships" id="261" r:id="R77c85282298d4e2e"/>
    <p:sldId xmlns:r="http://schemas.openxmlformats.org/officeDocument/2006/relationships" id="262" r:id="Rd0adde1de774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1c1464b1524df1" /><Relationship Type="http://schemas.openxmlformats.org/officeDocument/2006/relationships/slide" Target="/ppt/slides/slide1.xml" Id="Ra919e911ce764dba" /><Relationship Type="http://schemas.openxmlformats.org/officeDocument/2006/relationships/slide" Target="/ppt/slides/slide2.xml" Id="Rf6522365308142d4" /><Relationship Type="http://schemas.openxmlformats.org/officeDocument/2006/relationships/slide" Target="/ppt/slides/slide3.xml" Id="Rfc7d64d4d9354940" /><Relationship Type="http://schemas.openxmlformats.org/officeDocument/2006/relationships/slide" Target="/ppt/slides/slide4.xml" Id="R9155930481044e96" /><Relationship Type="http://schemas.openxmlformats.org/officeDocument/2006/relationships/slide" Target="/ppt/slides/slide5.xml" Id="R334a3968d0d14509" /><Relationship Type="http://schemas.openxmlformats.org/officeDocument/2006/relationships/slide" Target="/ppt/slides/slide6.xml" Id="R77c85282298d4e2e" /><Relationship Type="http://schemas.openxmlformats.org/officeDocument/2006/relationships/slide" Target="/ppt/slides/slide7.xml" Id="Rd0adde1de774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14297eda54d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7f84ef4043b9" /><Relationship Type="http://schemas.openxmlformats.org/officeDocument/2006/relationships/theme" Target="/ppt/slideMasters/theme/theme1.xml" Id="Rd159ceb0280f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c47f84ef40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d8e4fbd18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118d27f75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529184695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cd260d0ce4d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d9567fefd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857c3d17f4d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2d2062499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YOUNG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13 065 394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2 856 231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2 227 786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6 006 941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YOUNG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GEIR VAUGHAN YOUNG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SOW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12 23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patrick@young.no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990 650 705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YOUNG AS</a:t>
            </a:r>
          </a:p>
        </p:txBody>
      </p:sp>
    </p:spTree>
  </p:cSld>
  <p:clrMapOvr>
    <a:masterClrMapping xmlns:a="http://schemas.openxmlformats.org/drawingml/2006/main"/>
  </p:clrMapOvr>
</p:sld>
</file>