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4f0d020c1645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377bdb43ea4b4e"/>
  </p:sldMasterIdLst>
  <p:sldIdLst>
    <p:sldId xmlns:r="http://schemas.openxmlformats.org/officeDocument/2006/relationships" id="256" r:id="R269c4ee24ece4769"/>
    <p:sldId xmlns:r="http://schemas.openxmlformats.org/officeDocument/2006/relationships" id="257" r:id="R1216ef0e28df46fb"/>
    <p:sldId xmlns:r="http://schemas.openxmlformats.org/officeDocument/2006/relationships" id="258" r:id="R0b5764e755a74451"/>
    <p:sldId xmlns:r="http://schemas.openxmlformats.org/officeDocument/2006/relationships" id="259" r:id="R2b214fb3ea224858"/>
    <p:sldId xmlns:r="http://schemas.openxmlformats.org/officeDocument/2006/relationships" id="260" r:id="R034db58d282e4046"/>
    <p:sldId xmlns:r="http://schemas.openxmlformats.org/officeDocument/2006/relationships" id="261" r:id="R9a0304d46f1440b3"/>
    <p:sldId xmlns:r="http://schemas.openxmlformats.org/officeDocument/2006/relationships" id="262" r:id="Ra7c5a50fe98d41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377bdb43ea4b4e" /><Relationship Type="http://schemas.openxmlformats.org/officeDocument/2006/relationships/slide" Target="/ppt/slides/slide1.xml" Id="R269c4ee24ece4769" /><Relationship Type="http://schemas.openxmlformats.org/officeDocument/2006/relationships/slide" Target="/ppt/slides/slide2.xml" Id="R1216ef0e28df46fb" /><Relationship Type="http://schemas.openxmlformats.org/officeDocument/2006/relationships/slide" Target="/ppt/slides/slide3.xml" Id="R0b5764e755a74451" /><Relationship Type="http://schemas.openxmlformats.org/officeDocument/2006/relationships/slide" Target="/ppt/slides/slide4.xml" Id="R2b214fb3ea224858" /><Relationship Type="http://schemas.openxmlformats.org/officeDocument/2006/relationships/slide" Target="/ppt/slides/slide5.xml" Id="R034db58d282e4046" /><Relationship Type="http://schemas.openxmlformats.org/officeDocument/2006/relationships/slide" Target="/ppt/slides/slide6.xml" Id="R9a0304d46f1440b3" /><Relationship Type="http://schemas.openxmlformats.org/officeDocument/2006/relationships/slide" Target="/ppt/slides/slide7.xml" Id="Ra7c5a50fe98d41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0a32ca9a4744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f9502cea34639" /><Relationship Type="http://schemas.openxmlformats.org/officeDocument/2006/relationships/theme" Target="/ppt/slideMasters/theme/theme1.xml" Id="R1a553d016f364a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3f9502cea346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63d05a2154b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7baff951c42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0dfd7bb9c45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52a64298b49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d2f63263a4a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60349f0fd4f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8fd5d066946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HALLINGDAL BRØNN OG GRAVESERVICE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HALLINGDAL BRØNN OG GRAVESERVICE AS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30 181 058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3 864 889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2 990 286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5 551 060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9 201 844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EMBRIK KASLEGARD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GURIGARD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SKARSGARD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HOVDEGARD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Haddingvegen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990 649 707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BRØNN OG GRAVESERVICE AS</a:t>
            </a:r>
          </a:p>
        </p:txBody>
      </p:sp>
    </p:spTree>
  </p:cSld>
  <p:clrMapOvr>
    <a:masterClrMapping xmlns:a="http://schemas.openxmlformats.org/drawingml/2006/main"/>
  </p:clrMapOvr>
</p:sld>
</file>