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e82844bb3541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0cb680cbfd43a3"/>
  </p:sldMasterIdLst>
  <p:sldIdLst>
    <p:sldId xmlns:r="http://schemas.openxmlformats.org/officeDocument/2006/relationships" id="256" r:id="R305105ac94d04291"/>
    <p:sldId xmlns:r="http://schemas.openxmlformats.org/officeDocument/2006/relationships" id="257" r:id="R8d6ba78947074b22"/>
    <p:sldId xmlns:r="http://schemas.openxmlformats.org/officeDocument/2006/relationships" id="258" r:id="Re3226416155943cc"/>
    <p:sldId xmlns:r="http://schemas.openxmlformats.org/officeDocument/2006/relationships" id="259" r:id="Rb3843336fe8f473c"/>
    <p:sldId xmlns:r="http://schemas.openxmlformats.org/officeDocument/2006/relationships" id="260" r:id="R46a9cf7c7d714cfa"/>
    <p:sldId xmlns:r="http://schemas.openxmlformats.org/officeDocument/2006/relationships" id="261" r:id="R8c10c6899c59468c"/>
    <p:sldId xmlns:r="http://schemas.openxmlformats.org/officeDocument/2006/relationships" id="262" r:id="R9b512dc727b540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0cb680cbfd43a3" /><Relationship Type="http://schemas.openxmlformats.org/officeDocument/2006/relationships/slide" Target="/ppt/slides/slide1.xml" Id="R305105ac94d04291" /><Relationship Type="http://schemas.openxmlformats.org/officeDocument/2006/relationships/slide" Target="/ppt/slides/slide2.xml" Id="R8d6ba78947074b22" /><Relationship Type="http://schemas.openxmlformats.org/officeDocument/2006/relationships/slide" Target="/ppt/slides/slide3.xml" Id="Re3226416155943cc" /><Relationship Type="http://schemas.openxmlformats.org/officeDocument/2006/relationships/slide" Target="/ppt/slides/slide4.xml" Id="Rb3843336fe8f473c" /><Relationship Type="http://schemas.openxmlformats.org/officeDocument/2006/relationships/slide" Target="/ppt/slides/slide5.xml" Id="R46a9cf7c7d714cfa" /><Relationship Type="http://schemas.openxmlformats.org/officeDocument/2006/relationships/slide" Target="/ppt/slides/slide6.xml" Id="R8c10c6899c59468c" /><Relationship Type="http://schemas.openxmlformats.org/officeDocument/2006/relationships/slide" Target="/ppt/slides/slide7.xml" Id="R9b512dc727b540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00da0eaeec44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6543ddba44540" /><Relationship Type="http://schemas.openxmlformats.org/officeDocument/2006/relationships/theme" Target="/ppt/slideMasters/theme/theme1.xml" Id="R8bdcc1f651aa40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16543ddba445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f577d771947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1ac4b302744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a8efac04d4e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13ddbc04d4e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dce9bf08746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db7a28c4349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4bcc4403342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HALLINGDAL BRØNN OG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HALLINGDAL BRØNN OG GRAVESERVICE AS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30 027 466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3 397 193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2 639 105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4 960 775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8 786 332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GURIGARD RUNE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HOVDEGARD TORBJØRN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KASLEGARD BIRGER EMBRIK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SKARSGARD SVEINUNG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Haddingvegen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990 649 707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