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3e36bf119949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b261066b60458e"/>
  </p:sldMasterIdLst>
  <p:sldIdLst>
    <p:sldId xmlns:r="http://schemas.openxmlformats.org/officeDocument/2006/relationships" id="256" r:id="R6b63069dae6b4453"/>
    <p:sldId xmlns:r="http://schemas.openxmlformats.org/officeDocument/2006/relationships" id="257" r:id="R3bda7e9bf2fb4168"/>
    <p:sldId xmlns:r="http://schemas.openxmlformats.org/officeDocument/2006/relationships" id="258" r:id="R014a8fce28784643"/>
    <p:sldId xmlns:r="http://schemas.openxmlformats.org/officeDocument/2006/relationships" id="259" r:id="Rc0c9afa983f141bc"/>
    <p:sldId xmlns:r="http://schemas.openxmlformats.org/officeDocument/2006/relationships" id="260" r:id="Rfea5544212b549d6"/>
    <p:sldId xmlns:r="http://schemas.openxmlformats.org/officeDocument/2006/relationships" id="261" r:id="R835bb3f718ea4f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b261066b60458e" /><Relationship Type="http://schemas.openxmlformats.org/officeDocument/2006/relationships/slide" Target="/ppt/slides/slide1.xml" Id="R6b63069dae6b4453" /><Relationship Type="http://schemas.openxmlformats.org/officeDocument/2006/relationships/slide" Target="/ppt/slides/slide2.xml" Id="R3bda7e9bf2fb4168" /><Relationship Type="http://schemas.openxmlformats.org/officeDocument/2006/relationships/slide" Target="/ppt/slides/slide3.xml" Id="R014a8fce28784643" /><Relationship Type="http://schemas.openxmlformats.org/officeDocument/2006/relationships/slide" Target="/ppt/slides/slide4.xml" Id="Rc0c9afa983f141bc" /><Relationship Type="http://schemas.openxmlformats.org/officeDocument/2006/relationships/slide" Target="/ppt/slides/slide5.xml" Id="Rfea5544212b549d6" /><Relationship Type="http://schemas.openxmlformats.org/officeDocument/2006/relationships/slide" Target="/ppt/slides/slide6.xml" Id="R835bb3f718ea4f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c3f8383cff48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37371e7874e4a" /><Relationship Type="http://schemas.openxmlformats.org/officeDocument/2006/relationships/theme" Target="/ppt/slideMasters/theme/theme1.xml" Id="R754f241fd0674b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837371e7874e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08e50b08b41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23d0043c749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9d0681d1041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e2500e88d40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71cb7abcf4e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39cf5cf2c4b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ROSØY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ROSØY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5 607 589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136 517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990 645 876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ROSØY INVEST AS</a:t>
            </a:r>
          </a:p>
        </p:txBody>
      </p:sp>
    </p:spTree>
  </p:cSld>
  <p:clrMapOvr>
    <a:masterClrMapping xmlns:a="http://schemas.openxmlformats.org/drawingml/2006/main"/>
  </p:clrMapOvr>
</p:sld>
</file>