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4c4a5a61ee4c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b8fc1649f54cbe"/>
  </p:sldMasterIdLst>
  <p:sldIdLst>
    <p:sldId xmlns:r="http://schemas.openxmlformats.org/officeDocument/2006/relationships" id="256" r:id="R1c7631ab14cb4262"/>
    <p:sldId xmlns:r="http://schemas.openxmlformats.org/officeDocument/2006/relationships" id="257" r:id="Rd48bfb4336274ed4"/>
    <p:sldId xmlns:r="http://schemas.openxmlformats.org/officeDocument/2006/relationships" id="258" r:id="R31a2b5241bcf4ebf"/>
    <p:sldId xmlns:r="http://schemas.openxmlformats.org/officeDocument/2006/relationships" id="259" r:id="Rbb2c513ade2d49e7"/>
    <p:sldId xmlns:r="http://schemas.openxmlformats.org/officeDocument/2006/relationships" id="260" r:id="Rbdba5dea38804d1f"/>
    <p:sldId xmlns:r="http://schemas.openxmlformats.org/officeDocument/2006/relationships" id="261" r:id="R2fcd0dd5fad94b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b8fc1649f54cbe" /><Relationship Type="http://schemas.openxmlformats.org/officeDocument/2006/relationships/slide" Target="/ppt/slides/slide1.xml" Id="R1c7631ab14cb4262" /><Relationship Type="http://schemas.openxmlformats.org/officeDocument/2006/relationships/slide" Target="/ppt/slides/slide2.xml" Id="Rd48bfb4336274ed4" /><Relationship Type="http://schemas.openxmlformats.org/officeDocument/2006/relationships/slide" Target="/ppt/slides/slide3.xml" Id="R31a2b5241bcf4ebf" /><Relationship Type="http://schemas.openxmlformats.org/officeDocument/2006/relationships/slide" Target="/ppt/slides/slide4.xml" Id="Rbb2c513ade2d49e7" /><Relationship Type="http://schemas.openxmlformats.org/officeDocument/2006/relationships/slide" Target="/ppt/slides/slide5.xml" Id="Rbdba5dea38804d1f" /><Relationship Type="http://schemas.openxmlformats.org/officeDocument/2006/relationships/slide" Target="/ppt/slides/slide6.xml" Id="R2fcd0dd5fad94b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18cc5f72cf45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b6105bab543f1" /><Relationship Type="http://schemas.openxmlformats.org/officeDocument/2006/relationships/theme" Target="/ppt/slideMasters/theme/theme1.xml" Id="R325d99e0890e4e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6b6105bab543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ab98be608445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1737748e24d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61f073e6041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45108247f4d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0c13ef2194b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57e8dc8c4943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TANGEN HAVNELAGER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TANGEN HAVNELAGER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HAVNELAGER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TANGEN HAVNELAGER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TANGEN HAVNELAGER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TANGEN HAVNELAGER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−334 901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36 338 477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1 874 187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41 001 929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TANGEN HAVNELAGER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990 645 019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TANGEN HAVNELAGER AS</a:t>
            </a:r>
          </a:p>
        </p:txBody>
      </p:sp>
    </p:spTree>
  </p:cSld>
  <p:clrMapOvr>
    <a:masterClrMapping xmlns:a="http://schemas.openxmlformats.org/drawingml/2006/main"/>
  </p:clrMapOvr>
</p:sld>
</file>