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b3d9c578b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ed1c124334b70"/>
  </p:sldMasterIdLst>
  <p:sldIdLst>
    <p:sldId xmlns:r="http://schemas.openxmlformats.org/officeDocument/2006/relationships" id="256" r:id="Rfa39c094433d46c2"/>
    <p:sldId xmlns:r="http://schemas.openxmlformats.org/officeDocument/2006/relationships" id="257" r:id="R08f6e6db2f394c06"/>
    <p:sldId xmlns:r="http://schemas.openxmlformats.org/officeDocument/2006/relationships" id="258" r:id="R9d01d147616f4d94"/>
    <p:sldId xmlns:r="http://schemas.openxmlformats.org/officeDocument/2006/relationships" id="259" r:id="Rb08eaee63f50461e"/>
    <p:sldId xmlns:r="http://schemas.openxmlformats.org/officeDocument/2006/relationships" id="260" r:id="R44b5f9c69a624ff1"/>
    <p:sldId xmlns:r="http://schemas.openxmlformats.org/officeDocument/2006/relationships" id="261" r:id="R259488308b6c46b1"/>
    <p:sldId xmlns:r="http://schemas.openxmlformats.org/officeDocument/2006/relationships" id="262" r:id="R467127286e64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ed1c124334b70" /><Relationship Type="http://schemas.openxmlformats.org/officeDocument/2006/relationships/slide" Target="/ppt/slides/slide1.xml" Id="Rfa39c094433d46c2" /><Relationship Type="http://schemas.openxmlformats.org/officeDocument/2006/relationships/slide" Target="/ppt/slides/slide2.xml" Id="R08f6e6db2f394c06" /><Relationship Type="http://schemas.openxmlformats.org/officeDocument/2006/relationships/slide" Target="/ppt/slides/slide3.xml" Id="R9d01d147616f4d94" /><Relationship Type="http://schemas.openxmlformats.org/officeDocument/2006/relationships/slide" Target="/ppt/slides/slide4.xml" Id="Rb08eaee63f50461e" /><Relationship Type="http://schemas.openxmlformats.org/officeDocument/2006/relationships/slide" Target="/ppt/slides/slide5.xml" Id="R44b5f9c69a624ff1" /><Relationship Type="http://schemas.openxmlformats.org/officeDocument/2006/relationships/slide" Target="/ppt/slides/slide6.xml" Id="R259488308b6c46b1" /><Relationship Type="http://schemas.openxmlformats.org/officeDocument/2006/relationships/slide" Target="/ppt/slides/slide7.xml" Id="R467127286e64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bc47b2638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5fd269684acb" /><Relationship Type="http://schemas.openxmlformats.org/officeDocument/2006/relationships/theme" Target="/ppt/slideMasters/theme/theme1.xml" Id="R152603374935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d5fd26968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0c569f2b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8b8b33b73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92dfd8b3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a09b2528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c1291287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d9b3897e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594d23edf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5 937 884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6 845 313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ØYSTEIN H SOLAAS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DUAM HOLDING AS</a:t>
            </a:r>
          </a:p>
        </p:txBody>
      </p:sp>
    </p:spTree>
  </p:cSld>
  <p:clrMapOvr>
    <a:masterClrMapping xmlns:a="http://schemas.openxmlformats.org/drawingml/2006/main"/>
  </p:clrMapOvr>
</p:sld>
</file>