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4a5edcd13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b8a7cd49b4e8d"/>
  </p:sldMasterIdLst>
  <p:sldIdLst>
    <p:sldId xmlns:r="http://schemas.openxmlformats.org/officeDocument/2006/relationships" id="256" r:id="R13a873d9d03c4f8c"/>
    <p:sldId xmlns:r="http://schemas.openxmlformats.org/officeDocument/2006/relationships" id="257" r:id="R170286b82bdd481e"/>
    <p:sldId xmlns:r="http://schemas.openxmlformats.org/officeDocument/2006/relationships" id="258" r:id="Rba0ca46a42e34478"/>
    <p:sldId xmlns:r="http://schemas.openxmlformats.org/officeDocument/2006/relationships" id="259" r:id="Ra73b17b5a0ee4360"/>
    <p:sldId xmlns:r="http://schemas.openxmlformats.org/officeDocument/2006/relationships" id="260" r:id="R324d93bcd9d149f9"/>
    <p:sldId xmlns:r="http://schemas.openxmlformats.org/officeDocument/2006/relationships" id="261" r:id="R35d24c01fe854d93"/>
    <p:sldId xmlns:r="http://schemas.openxmlformats.org/officeDocument/2006/relationships" id="262" r:id="R1fa8650568ce41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b8a7cd49b4e8d" /><Relationship Type="http://schemas.openxmlformats.org/officeDocument/2006/relationships/slide" Target="/ppt/slides/slide1.xml" Id="R13a873d9d03c4f8c" /><Relationship Type="http://schemas.openxmlformats.org/officeDocument/2006/relationships/slide" Target="/ppt/slides/slide2.xml" Id="R170286b82bdd481e" /><Relationship Type="http://schemas.openxmlformats.org/officeDocument/2006/relationships/slide" Target="/ppt/slides/slide3.xml" Id="Rba0ca46a42e34478" /><Relationship Type="http://schemas.openxmlformats.org/officeDocument/2006/relationships/slide" Target="/ppt/slides/slide4.xml" Id="Ra73b17b5a0ee4360" /><Relationship Type="http://schemas.openxmlformats.org/officeDocument/2006/relationships/slide" Target="/ppt/slides/slide5.xml" Id="R324d93bcd9d149f9" /><Relationship Type="http://schemas.openxmlformats.org/officeDocument/2006/relationships/slide" Target="/ppt/slides/slide6.xml" Id="R35d24c01fe854d93" /><Relationship Type="http://schemas.openxmlformats.org/officeDocument/2006/relationships/slide" Target="/ppt/slides/slide7.xml" Id="R1fa8650568ce41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75adf123d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2915ff6b7492d" /><Relationship Type="http://schemas.openxmlformats.org/officeDocument/2006/relationships/theme" Target="/ppt/slideMasters/theme/theme1.xml" Id="R3e39e52a0c0c48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2915ff6b7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2ba67f19b48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6d1e50b8c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7b56313cf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2e14f535b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6dc5dea5b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eef86d50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cded502ad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OHM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1 599 868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2 223 169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HARALD MELING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Paradisveien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 INVEST AS</a:t>
            </a:r>
          </a:p>
        </p:txBody>
      </p:sp>
    </p:spTree>
  </p:cSld>
  <p:clrMapOvr>
    <a:masterClrMapping xmlns:a="http://schemas.openxmlformats.org/drawingml/2006/main"/>
  </p:clrMapOvr>
</p:sld>
</file>