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33d9e56814f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20f8104ace4f34"/>
  </p:sldMasterIdLst>
  <p:sldIdLst>
    <p:sldId xmlns:r="http://schemas.openxmlformats.org/officeDocument/2006/relationships" id="256" r:id="Rb8d429bcf50d4a17"/>
    <p:sldId xmlns:r="http://schemas.openxmlformats.org/officeDocument/2006/relationships" id="257" r:id="R3aa5d225ca8641f9"/>
    <p:sldId xmlns:r="http://schemas.openxmlformats.org/officeDocument/2006/relationships" id="258" r:id="R338bcefa8bf34d5a"/>
    <p:sldId xmlns:r="http://schemas.openxmlformats.org/officeDocument/2006/relationships" id="259" r:id="Rbe14737addd34c14"/>
    <p:sldId xmlns:r="http://schemas.openxmlformats.org/officeDocument/2006/relationships" id="260" r:id="Rbe01091854924ddf"/>
    <p:sldId xmlns:r="http://schemas.openxmlformats.org/officeDocument/2006/relationships" id="261" r:id="R4d3ec51617774013"/>
    <p:sldId xmlns:r="http://schemas.openxmlformats.org/officeDocument/2006/relationships" id="262" r:id="R4d8e1ce78d4343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0f8104ace4f34" /><Relationship Type="http://schemas.openxmlformats.org/officeDocument/2006/relationships/slide" Target="/ppt/slides/slide1.xml" Id="Rb8d429bcf50d4a17" /><Relationship Type="http://schemas.openxmlformats.org/officeDocument/2006/relationships/slide" Target="/ppt/slides/slide2.xml" Id="R3aa5d225ca8641f9" /><Relationship Type="http://schemas.openxmlformats.org/officeDocument/2006/relationships/slide" Target="/ppt/slides/slide3.xml" Id="R338bcefa8bf34d5a" /><Relationship Type="http://schemas.openxmlformats.org/officeDocument/2006/relationships/slide" Target="/ppt/slides/slide4.xml" Id="Rbe14737addd34c14" /><Relationship Type="http://schemas.openxmlformats.org/officeDocument/2006/relationships/slide" Target="/ppt/slides/slide5.xml" Id="Rbe01091854924ddf" /><Relationship Type="http://schemas.openxmlformats.org/officeDocument/2006/relationships/slide" Target="/ppt/slides/slide6.xml" Id="R4d3ec51617774013" /><Relationship Type="http://schemas.openxmlformats.org/officeDocument/2006/relationships/slide" Target="/ppt/slides/slide7.xml" Id="R4d8e1ce78d4343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c4f4a97cf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ed9f81c3a4a36" /><Relationship Type="http://schemas.openxmlformats.org/officeDocument/2006/relationships/theme" Target="/ppt/slideMasters/theme/theme1.xml" Id="Rf5c729d367d645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ed9f81c3a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54b9f74ca43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0e220dc2e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ab3c84e3d4f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d9844de2545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bea036e140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f1bc9c98e4c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841a77e7745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VESTEGGEN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VESTEGGEN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3 229 092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STEINAR HUSØY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990 622 809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VESTEGGEN AS</a:t>
            </a:r>
          </a:p>
        </p:txBody>
      </p:sp>
    </p:spTree>
  </p:cSld>
  <p:clrMapOvr>
    <a:masterClrMapping xmlns:a="http://schemas.openxmlformats.org/drawingml/2006/main"/>
  </p:clrMapOvr>
</p:sld>
</file>